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3" r:id="rId1"/>
    <p:sldMasterId id="2147484090" r:id="rId2"/>
  </p:sldMasterIdLst>
  <p:notesMasterIdLst>
    <p:notesMasterId r:id="rId41"/>
  </p:notesMasterIdLst>
  <p:handoutMasterIdLst>
    <p:handoutMasterId r:id="rId42"/>
  </p:handoutMasterIdLst>
  <p:sldIdLst>
    <p:sldId id="883" r:id="rId3"/>
    <p:sldId id="630" r:id="rId4"/>
    <p:sldId id="829" r:id="rId5"/>
    <p:sldId id="830" r:id="rId6"/>
    <p:sldId id="831" r:id="rId7"/>
    <p:sldId id="892" r:id="rId8"/>
    <p:sldId id="884" r:id="rId9"/>
    <p:sldId id="885" r:id="rId10"/>
    <p:sldId id="893" r:id="rId11"/>
    <p:sldId id="886" r:id="rId12"/>
    <p:sldId id="834" r:id="rId13"/>
    <p:sldId id="888" r:id="rId14"/>
    <p:sldId id="851" r:id="rId15"/>
    <p:sldId id="866" r:id="rId16"/>
    <p:sldId id="867" r:id="rId17"/>
    <p:sldId id="868" r:id="rId18"/>
    <p:sldId id="870" r:id="rId19"/>
    <p:sldId id="871" r:id="rId20"/>
    <p:sldId id="869" r:id="rId21"/>
    <p:sldId id="872" r:id="rId22"/>
    <p:sldId id="835" r:id="rId23"/>
    <p:sldId id="874" r:id="rId24"/>
    <p:sldId id="837" r:id="rId25"/>
    <p:sldId id="838" r:id="rId26"/>
    <p:sldId id="839" r:id="rId27"/>
    <p:sldId id="877" r:id="rId28"/>
    <p:sldId id="712" r:id="rId29"/>
    <p:sldId id="879" r:id="rId30"/>
    <p:sldId id="880" r:id="rId31"/>
    <p:sldId id="881" r:id="rId32"/>
    <p:sldId id="882" r:id="rId33"/>
    <p:sldId id="889" r:id="rId34"/>
    <p:sldId id="890" r:id="rId35"/>
    <p:sldId id="891" r:id="rId36"/>
    <p:sldId id="719" r:id="rId37"/>
    <p:sldId id="720" r:id="rId38"/>
    <p:sldId id="722" r:id="rId39"/>
    <p:sldId id="723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FF"/>
    <a:srgbClr val="00FFFF"/>
    <a:srgbClr val="FF00FF"/>
    <a:srgbClr val="99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5" autoAdjust="0"/>
    <p:restoredTop sz="94600" autoAdjust="0"/>
  </p:normalViewPr>
  <p:slideViewPr>
    <p:cSldViewPr snapToGrid="0">
      <p:cViewPr varScale="1">
        <p:scale>
          <a:sx n="83" d="100"/>
          <a:sy n="83" d="100"/>
        </p:scale>
        <p:origin x="427" y="58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7954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28:57.8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10442 9754,'0'0,"23"0,24 0,-24 0,0 0,24 0,-1 0,-1 0,3 0,-26 0,48 0,-24 0,24 0,23 0,-47 0,24 0,0 0,-1 0,1 0,-25 20,25-20,-23 0,0 0,21 0,-21 0,0 0,-2 0,3 0,20 0,2 0,0 0,-1 0,-21 0,19 0,-19 0,22 0,-24 0,46 0,-23 0,1 0,23 0,-23 0,-24 0,0 0,23 20,1-20,-46 0,22 0,-22 0,46 0,-25 0,-21 0,22 0,-24 0,48 0,-23 0,0 0,-2 0,49 0,-24 0,-1 0,23 0,-22 0,0 0,-1 0,1 0,-25 19,25-19,0 0,-24 0,24 0,-25 0,25 0,0 0,-23 0,0 0,22 0,0 0,1 0,-2 0,26 0,-49 0,25 0,0 0,23 0,-24 0,-22 0,23 0,-24 0,-1 0,3 0,-26 0,26 0,-3 0,-22 0,1 0,-1 0,0 0,0 0,0 0,1 0,-24 0,46 0,-46 0,23 0,23 0,-46 0,24 0,-24 0,23 0,-1 0,2 0,22 0,-23 0,2 0,20 0,-21 0,22 0,-23 0,23 0,-22 21,22-21,-23 0,1 0,-1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59.141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13779 15515,'0'0,"0"0,27 0,-27 0,30 0,-30 0,55 0,-55 0,55 0,-28 0,30 0,-29 0,54 0,-52 0,-3 0,28 0,0 0,2 0,-30 0,28 0,30 0,-30 0,1 0,-28 0,54 0,-26 0,0 0,-28 0,-1 0,29 0,-27 0,-2 0,29 0,-28 0,-1 0,29 0,0 0,-29 0,29 0,0 0,-1 0,1 0,0 0,-28 0,26 0,-25 0,0 0,25 0,-54 0,55 0,-25 0,-3 0,-27 0,28 0,-1 0,-27 0,55 0,-55 0,57 0,-29 24,-1-24,28 0,-55 0,30 0,-3 0,0 0,-27 0,28 0,-28 0,55 0,-55 0,29 0,-29 0,28 0,-28 0,27 0,1 0,-28 0,27 0,-27 0,29 0,-1 0,-28 0,28 0,-28 0,27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1:06.75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6540 10922,'0'0,"0"0,0 0,27 0,3 0,25 0,-28 0,-27 0,55 0,2 0,-29 0,-1 0,1 0,-1 0,3 0,-30 0,55 0,-55 0,27 0,0 0,1 0,-28 0,29 0,-1 0,-1 0,28 0,-27 0,1 0,-1 0,-1 0,1 0,-1 0,-27 0,29 0,-1 0,-28 0,28 0,-28 0,27 0,0 0,2 0,-2 0,2 0,-2 0,1 0,-1 0,2 0,-2 0,29 0,-28 0,-28 0,56 0,-56 0,27 0,2 0,-2 0,0 0,2 0,-2 0,-27 0,28 0,28 0,-28 0,0 0,-28 0,55 0,-55 0,28 0,1 0,-2 0,-27 0,28 0,-28 0,27 0,0 0,2 0,-29 0,56 0,-29 0,-27 0,55 0,-25 0,-3 0,28 0,-27 0,-1 0,-27 0,30 0,-30 0,27 0,1 0,-1 0,0 0,1 0,-28 0,30 0,-30 0,27 0,-27 0,27 0,1 0,-28 0,27 0,-27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1:09.132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17632 10967,'27'0,"-27"0,28-24,-1 24,2 0,-2 0,2 0,-2 0,57 0,-28 0,-1 0,-27 0,27 0,-27 0,0 0,-28 0,28 0,-28 0,28 0,-28 0,27 0,1 0,0 0,0 0,0 0,27 0,1 0,0 0,-29 0,58 0,-58 0,1 0,-1 0,1 0,-1 0,3 0,-3 0,-27 0,28 0,-28 0,55 0,-55 0,27 0,3 0,-3 0,0 0,1 0,-1 0,-27 0,28 0,-28 0,29 0,-1 0,-28 0,27 0,1 0,-1 0,-27 0,28 0,-28 0,29 0,-29 0,28 0,-1 0,-27 0,28 0,-28 0,56 0,-28 0,-1 0,-27 0,28 0,-1 0,2 0,-2 0,2 0,-2 0,1 0,-1 0,2 0,-2 0,2 0,-2 0,1 0,0 0,0 0,-1 0,29 0,-56 0,27 0,2 0,-2 0,1 0,-28 0,28 0,0 0,-28 0,28 0,-28 0,28 0,-28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14T16:54:22.526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17632 10967,'27'0,"-27"0,28-24,-1 24,2 0,-2 0,2 0,-2 0,57 0,-28 0,-1 0,-27 0,27 0,-27 0,0 0,-28 0,28 0,-28 0,28 0,-28 0,27 0,1 0,0 0,0 0,0 0,27 0,1 0,0 0,-29 0,58 0,-58 0,1 0,-1 0,1 0,-1 0,3 0,-3 0,-27 0,28 0,-28 0,55 0,-55 0,27 0,3 0,-3 0,0 0,1 0,-1 0,-27 0,28 0,-28 0,29 0,-1 0,-28 0,27 0,1 0,-1 0,-27 0,28 0,-28 0,29 0,-29 0,28 0,-1 0,-27 0,28 0,-28 0,56 0,-28 0,-1 0,-27 0,28 0,-1 0,2 0,-2 0,2 0,-2 0,1 0,-1 0,2 0,-2 0,2 0,-2 0,1 0,0 0,0 0,-1 0,29 0,-56 0,27 0,2 0,-2 0,1 0,-28 0,28 0,0 0,-28 0,28 0,-28 0,28 0,-28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14T16:54:29.129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17632 10967,'27'0,"-27"0,28-24,-1 24,2 0,-2 0,2 0,-2 0,57 0,-28 0,-1 0,-27 0,27 0,-27 0,0 0,-28 0,28 0,-28 0,28 0,-28 0,27 0,1 0,0 0,0 0,0 0,27 0,1 0,0 0,-29 0,58 0,-58 0,1 0,-1 0,1 0,-1 0,3 0,-3 0,-27 0,28 0,-28 0,55 0,-55 0,27 0,3 0,-3 0,0 0,1 0,-1 0,-27 0,28 0,-28 0,29 0,-1 0,-28 0,27 0,1 0,-1 0,-27 0,28 0,-28 0,29 0,-29 0,28 0,-1 0,-27 0,28 0,-28 0,56 0,-28 0,-1 0,-27 0,28 0,-1 0,2 0,-2 0,2 0,-2 0,1 0,-1 0,2 0,-2 0,2 0,-2 0,1 0,0 0,0 0,-1 0,29 0,-56 0,27 0,2 0,-2 0,1 0,-28 0,28 0,0 0,-28 0,28 0,-28 0,28 0,-28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07T15:30:56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8625 8502 0,'18'18'47,"-18"17"-31,18 18-16,-18-18 16,17 18-16,1 0 15,0 0-15,-1-18 16,1 18-16,-18-18 15,18-17-15,-1 17 16,-17 0-16,0-17 16,0 0-1,0-1 1,18-70 93,17 18-93,-17 0-16,-18 17 16,35-17-16,0 0 15,1-1-15,-19 19 16,18-18-16,1-1 15,-19 19-15,19 17 0,-36-18 16,17 0-16,1 1 16,0-1-1,-1 18 1,-17-18-16,18 18 0,-1 0 16,1 0-16,0 0 15,-18-17 1,17 17-16</inkml:trace>
  <inkml:trace contextRef="#ctx0" brushRef="#br0" timeOffset="2509.08">8767 14623 0,'17'0'47,"-17"17"-31,18 1-1,-18 0-15,17-18 16,-17 17-1,0 1 1,18-18-16,-18 17 16,0 1-16,18 0 15,-18-1 1,17 1-16,-17 0 31,0-1 0,0 1 79,36-53 62,-1-18-157,0 0-15,18 18 16,-35-18-16,35 17 16,0 19-16,-18-1 15,-35 0-15,17 18 16,1 0-16,0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07T15:31:08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11007 8132 0,'17'0'94,"1"0"-78,0 35-16,-1-18 15,1 36-15,17 0 16,-17 0-16,-1-18 15,-17 1-15,18 17 16,0 0-16,-1-36 16,-17 1-16,18 17 15,0-17 1,-18-1-16,0 1 16,0 0-1,0-1-15,0 1 16,0 0-1,0-1-15,-18 1 16,0 0-16,1-1 16,-1 1-1,0-1-15,1 1 16,-1 0 0,0-18-16,-17 17 15,18 1-15,-1 0 16,0-1-16,1-17 15,17 18 1,-18-18 62</inkml:trace>
  <inkml:trace contextRef="#ctx0" brushRef="#br0" timeOffset="1443.1">13141 9207 0,'0'0'0,"18"53"16,-1 0-16,1-53 15,-18 36-15,18-1 0,-1-35 16,1 35-16,-1 0 16,1-17-16,-18 17 15,18-17 1,-1 0-16,1-1 16,-18 1-16,18-18 15,-18 18-15,17-1 16,-17-70 109,18 0-125,-18 0 15,18 18-15,-1-18 16,1 18-16,-1 17 16,1 18-16,-18-17 15,18-1-15,-1 18 16,-17-35 0,18 35-1,-18-18-15,18 18 78,-1 0 0,-17-18-62,0 1 62,18 17-62,0-18-1,-18 1-15,17-1 16,1 18-16,-1-18 16,-17 1-1,18 17 1,-18-18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07T15:31:19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17851 8767 0,'0'17'110,"0"36"-110,35 18 15,-18-18-15,1-1 16,0 1-16,-1-17 16,1-19-16,-18 19 15,0-19 1,0 1-16,18-53 156,-1 17-140,1-17-16,0-1 15,-1 1 1,1 17-16,-18 1 16,35-1-16,-17-17 0,-1 35 15,19-18-15,-1-17 16,18 17-16,-53 1 16,35 17-16,0-18 15,-35 0-15,0 1 16,18 17-16,0 0 15,-18-18 1,17 1 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11-07T15:31:27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22542 16686 0,'18'0'62,"17"89"-46,1-37-16,-19 1 16,1 0-16,0-17 15,-1-1-15,-17 18 16,18-36-16,-18 19 16,0-19-16,0 1 15,0 0 1,0-1-16,18-52 140,-1-18-124,1 18-16,-1-18 0,1 0 16,0 0-1,-1 18-15,1-18 16,0 18-16,-1-1 16,19 19-16,-1-19 0,0 19 15,-17-1 1,17 0-16,-17 18 15,-1 0-15,1-17 16,0 17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14T17:11:40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17632 11042,'30'0,"-30"0,30-99,0 99,2 0,-3 0,3 0,-2 0,61 0,-30 0,-1 0,-28 0,28 0,-29 0,-1 0,-30 0,32 0,-32 0,29 0,-29 0,31 0,-2 0,3 0,-2 0,2 0,28 0,0 0,2 0,-32 0,62 0,-61 0,-1 0,-1 0,2 0,-1 0,2 0,-2 0,-30 0,31 0,-31 0,60 0,-60 0,30 0,3 0,-4 0,1 0,0 0,0 0,-30 0,31 0,-31 0,32 0,-2 0,-30 0,30 0,0 0,0 0,-30 0,30 0,-30 0,33 0,-33 0,29 0,2 0,-31 0,30 0,-30 0,61 0,-29 0,-3 0,-29 0,30 0,1 0,-1 0,1 0,0 0,-1 0,0 0,1 0,-1 0,0 0,2 0,-3 0,2 0,0 0,-1 0,0 0,32 0,-62 0,29 0,3 0,-2 0,0 0,-30 0,31 0,0 0,-31 0,30 0,-30 0,31 0,-31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7-11-22T08:29:00.3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13723 15458,'0'0,"23"0,0 0,1 0,-1-20,47 20,-24 0,-1 0,2-20,0 20,23 0,-25 0,2 0,-1-19,24 19,23 0,-23 0,22 0,0 0,-22 0,0 0,0 0,-1 0,0 0,-22 0,-1 0,23 0,-22 0,0 0,-1 0,0 0,0 0,23 0,-21 0,-2 0,0 0,23 0,-22 0,22 0,-45 0,22 0,0 0,1 0,0 0,-24 0,23 0,24 0,-48 0,26 0,-26 0,25 0,-25 0,2 0,45 0,-69 0,23 0,-23 0,24 0,-1 0,-1 0,-22 0,24 0,-24 0,24 0,-2 0,-22 0,24 0,-1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14T17:12:03.6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17632 11042,'30'0,"-30"0,30-99,0 99,2 0,-3 0,3 0,-2 0,61 0,-30 0,-1 0,-28 0,28 0,-29 0,-1 0,-30 0,32 0,-32 0,29 0,-29 0,31 0,-2 0,3 0,-2 0,2 0,28 0,0 0,2 0,-32 0,62 0,-61 0,-1 0,-1 0,2 0,-1 0,2 0,-2 0,-30 0,31 0,-31 0,60 0,-60 0,30 0,3 0,-4 0,1 0,0 0,0 0,-30 0,31 0,-31 0,32 0,-2 0,-30 0,30 0,0 0,0 0,-30 0,30 0,-30 0,33 0,-33 0,29 0,2 0,-31 0,30 0,-30 0,61 0,-29 0,-3 0,-29 0,30 0,1 0,-1 0,1 0,0 0,-1 0,0 0,1 0,-1 0,0 0,2 0,-3 0,2 0,0 0,-1 0,0 0,32 0,-62 0,29 0,3 0,-2 0,0 0,-30 0,31 0,0 0,-31 0,30 0,-30 0,31 0,-31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0-11-14T17:12:14.8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17632 11042,'61'0,"-61"0,62-99,-1 99,3 0,-3 0,3 0,-3 0,124 0,-60 0,-2 0,-60 0,60 0,-59 0,-3 0,-61 0,64 0,-64 0,61 0,-61 0,61 0,1 0,1 0,-1 0,1 0,59 0,3 0,0 0,-64 0,128 0,-128 0,0 0,1 0,-1 0,0 0,5 0,-5 0,-61 0,62 0,-62 0,123 0,-123 0,62 0,4 0,-5 0,-1 0,2 0,-1 0,-61 0,61 0,-61 0,66 0,-4 0,-62 0,61 0,0 0,1 0,-62 0,61 0,-61 0,66 0,-66 0,61 0,0 0,-61 0,62 0,-62 0,125 0,-62 0,-1 0,-62 0,60 0,1 0,3 0,-3 0,3 0,-3 0,1 0,-1 0,3 0,-3 0,2 0,-1 0,-1 0,3 0,-3 0,0 0,64 0,-125 0,62 0,1 0,-1 0,-2 0,-60 0,64 0,-3 0,-61 0,64 0,-64 0,61 0,-61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21-11-07T15:35:45.3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17632 11052,'39'0,"-39"0,38-109,1 109,1 0,-1 0,1 0,-1 0,79 0,-40 0,0 0,-38 0,37 0,-37 0,-1 0,-39 0,41 0,-41 0,38 0,-38 0,39 0,-1 0,3 0,-3 0,2 0,37 0,2 0,1 0,-42 0,81 0,-81 0,1 0,1 0,-2 0,1 0,2 0,-2 0,-39 0,38 0,-38 0,78 0,-78 0,38 0,4 0,-3 0,0 0,0 0,-1 0,-38 0,39 0,-39 0,41 0,-2 0,-39 0,38 0,1 0,1 0,-40 0,38 0,-38 0,42 0,-42 0,38 0,1 0,-39 0,38 0,-38 0,80 0,-41 0,0 0,-39 0,39 0,0 0,1 0,-2 0,3 0,-3 0,1 0,-1 0,3 0,-2 0,1 0,-1 0,-1 0,2 0,0 0,-2 0,40 0,-78 0,39 0,1 0,-1 0,0 0,-39 0,40 0,-1 0,-39 0,40 0,-40 0,39 0,-39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4T02:41:06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7599 9567,'0'0,"0"24,21 46,-21-47,21-23,-21 47,0-47,21 0,0 0,-21 0,21 0,1-24,-1 24,-21-23,21 23,-21-23,21-1,0 24,-21-23,21 23,-21-23,22 23</inkml:trace>
  <inkml:trace contextRef="#ctx0" brushRef="#br0" timeOffset="1177.06">7599 10454,'0'0,"0"23,0-23,0 23,21 0,0 0,-21 1,0-1,0-23,0 24,0-24,21 23,-21-23,42 0,-42 0,22-23,-1-1,0 1,0-1,0 1,0 0,-21 23,22-23,-1 23,-21-23,21 23,-21 0,21-24</inkml:trace>
  <inkml:trace contextRef="#ctx0" brushRef="#br0" timeOffset="2929.16">8107 11735,'21'0,"0"24,0-24,0 46,-21-22,0-24,21 46,-21-46,0 23,0-23,22 24,-1-24,0 0,21-24,-21 1,1 23,-1-23,-21 0,21-1,0 24,0 0,-21 0,21-23,1 23,-1-23,-21 23,21 0,-21 0,21 0,0 0</inkml:trace>
  <inkml:trace contextRef="#ctx0" brushRef="#br0" timeOffset="4177.22">10287 13577,'0'-23,"42"23,-42 46,64-23,-43 24,0-23,0 22,0 1,0-24,1 24,-22-47,0 23,0-23,0 23,21-23,0 0,21-46,22-24,-1-23,-20 46,-1 0,0-22,-21 45,22-23,-22 47,21-23,1 0,-43 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4T02:41:17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16489 9525,'0'23,"21"48,-21-48,0 70,0-46,42 22,-21 1,-21-46,0 22,0-22,0-24,0 23,21-23,-21 0,22 0,-1-23,0-24,21 0,-21 1</inkml:trace>
  <inkml:trace contextRef="#ctx0" brushRef="#br0" timeOffset="1086.06">16954 9571,'0'0,"-21"24,21 0,-42 22,42-23,-43 0,43 1,-42-1,42 1,-21-24,21 23,-21-23,0 23,21-23,-22 23,22 1,0-24,-21 23,0 0,21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4T02:41:26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22648 15329,'21'-23,"0"46,1 24,-22-1,21 1,0 23,0-23,0-1,-21-23,0 48,0-48,0 0,0-23,0 23,0-23,21 23,22-23,-1-23,0-23,-20-1,20 0,-21 1,0-1,43-46,-43 70,0-1,0-22,22 22,-43 1,21 23,-21-23,42-1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8:27:42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8001 10896,'0'-23,"22"23,0 0,21 0,-43 45,0-45,0 23,0 23,23-23,-23 0,0 0,0-2,22 2,-22-23,22 23,-1-23,-21-67,0 21,44 23,-44-23,23 23,-1 1,-22-1,21 0,-21 0,22 23,-22-23,22 1</inkml:trace>
  <inkml:trace contextRef="#ctx0" brushRef="#br0" timeOffset="1576.09">8001 10668,'0'0,"0"0,0 23,22 0,-22 22,0-45,0 45,0-22,0 0,0 0,22-23,-22 23,21-1,-21 1,0-23,0 23,0 0,22 0,-22-23,0 23,23 0,-23-2,0-21,0 23,0 0,22-23,-22 0,0-23,43-21,-43 21,0 0,0 23,22-46,23 0,-45 24,0-1,0 23,22-23,-22 0,0 0,21 23,1-22,-22-1,22 1,-22 22,22-46,0 46,-22-23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14T17:50:50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4203 12277 0,'19'0'282,"17"0"-267,-17 0-15,36 17 16,-19 1-16,-17 0 15,36-1-15,-19 1 16,-19-18-16,2 0 16,0 0-1,-2 0 1,2 0-16,0 0 16,-2 0-1,2 0 1,0-35-1,17 17-15,0 18 16,-17-18-16,-1 1 16,19-1-16,-19 0 15,19 18-15,-19 0 16,0 0-16,37 0 16,-37 0-16,19 0 15,-19 0 1,19 0-1,-37 18-15,37 0 16,-19-18-16,-18 17 16,18 1-16,1-18 15,-2 18-15,2-1 16,0-17 0,-19 18-16,17-18 78,2-18-63,17 1-15,19-1 16,0 18-16,0-18 16,-19 1-16,19-1 15,0 18-15,-18-18 16,0 18-16,-1 0 15,-17 0-15,17 0 16,-17 0-16,-1 0 16,0 18-1,-18 0-15,18-18 16,1 17-16,-1 1 16,-18 0-1,18-18-15,1 0 16,-1 0-1,0 0-15,1 0 16,-1 0 0,0 0-16,1 0 15,-2-18-15,2 18 16,-19-18-16,19 18 16,17-17-16,-17-1 15,17 0-15,19 18 16,-37 0-16,19 0 15,-1 0-15,0 0 16,19 18-16,-17 0 16,-21-1-16,20-17 15,0 18-15,-19 0 16,0-1-16,1-17 16,-1 18-16,0-18 15,1 0 1,-1 0-1,0 0-15,0 0 16,1 0 0,-1 0-16,-18-18 15,18 1-15,19 17 16,-37-18-16,55 18 16,-37 0-16,37-18 15,0 18-15,0 0 16,0 0-16,0 0 15,0 0-15,-19 0 16,19 18-16,0 0 16,-19-1-1,19 1-15,-18-18 0,0 17 16,-19-17-16,0 0 16,0 18-1,1-18-15,-1 0 16,0 0-1,1 0 1,-1-18-16,-18 1 16,37-1-16,18 1 15,0 17 1,0-18-16,-19 18 16,19 0-16,-36 0 15,35 0 1,-17 0-16,-19 0 0,37 18 15,0-18-15,-37 17 16,0 1-16,0-1 16,1-17-1,-1 0-15,0 0 16,1 0 15,-1 0-15,0 0-16,1-17 31,-1 17-15,-18-18-16,18 1 15,-18-1-15,19 18 0,-1 0 16,-18-18-16,18 18 16,0-17-1,1 17 1,-1 0-1,0 0-15,19 0 16,-19 0 0,-18 17-16,19-17 0,-1 18 15,0 0 1,1-18 0,-2 0-1,2 0 1,0 0-16,-2 0 15,-17-18 48,19 18-32,0-18-31,-2 1 16,2 17-1</inkml:trace>
  <inkml:trace contextRef="#ctx0" brushRef="#br0" timeOffset="1244.81">9016 11765 0,'18'18'47,"19"-18"-47,-19 17 15,-18 1-15,18 0 16,1-18-16,-19 17 16,0 1-16,18-18 15,0 35-15,-18 1 16,18-36-16,-18 17 15,0 1-15,19-1 16,-19 1 0,0 0-16,18-18 15,-18 17 1,0 1 0,0-36 109,37-17-110,-1 0-15,-18 17 16,1-17-16,-1 17 15,0 1-15,1-1 16,-1 0 0,0 1-16,1-1 15,-1 0 1,0 1 0,1-1-16,-2 18 15,2-18 1,0 1-16,-2 17 15,2 0 1,0-18 0,-2 18-1,2 0-15</inkml:trace>
  <inkml:trace contextRef="#ctx0" brushRef="#br0" timeOffset="5688.46">1129 13194 0,'19'0'47,"-2"0"-47,2 0 16,-1 0 46,0 0-46,1 0-16,-1 0 16,0 0-16,37 0 15,-36 0-15,-1 0 16,0 18-1,0-1-15,1 1 16,-1-1 0,0 1-16,1-18 15,-1 0 1,0 0 0,1-18-16,-19 1 15,18 17-15,0-18 16,1 1-16,-1-1 31,0 0-31,-18 1 16,18 17-16,0 0 15,1 0-15,-1 0 110,0 0-110,1 0 47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14T17:51:48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1041 12259 0,'18'0'62,"0"0"1,1 0-48,-1 0-15,0 0 16,19 0 0,-19 0-16,19 0 15,-19 0 1,0 0-16,19 0 15,-19 0 1,1 0-16,-1 0 16,-18-18-16,0 1 0,18 17 15,1-18 1,-2 0 15,2 18-31,0 0 78,-19 18-62,17-18-16,2 0 16,-19 18-16,19-18 15,-2 17 1,2-17-1,-1 0 1,0 0-16,1 0 16,-1 0-1,0 0 1,1 0-16,-2 0 16,2 0-1,0 0-15,-2 0 31,2 0-31,0 18 16,-19 0-16,17-1 16,21-17-16,-2 0 15,-18 0 1,19 0-16,18 0 16,-19 0-1,1-17-15,-37-1 16,36 18-16,19-18 15,-36 1 1,-1-1-16,-18 0 16,18 36 93,-18 0-93,19-18-16,-1 17 15,-18 1-15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3T08:27:33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13843 15600,'0'0,"0"0,55 0,-1 0,2 0,26 42,-55-21,30-21,-3 43,-54-43,55 21,-55 0,55-21,-55 42,83-20,-83-1,26-21,3 42,-29-21,27 0,-27 1,28 20,-28-21,28 0,-28 0,26 22,-26-22,0 0,28 0,-28 22,0-43,0 42,0-21,0 0,0 22,0-43,0 21,0-21,0 21,0 21,-54-21,26 22,0-22,-28-21,2 21,-1 0,29 0,-3 1,1-22,1 0,-27 21,54 0,-28-21,-1 0,2 0,27 0,-54 21,26-21,28 0,-56 0,56 21,-27-21</inkml:trace>
  <inkml:trace contextRef="#ctx0" brushRef="#br0" timeOffset="1215.06">14861 16087,'0'0,"0"-43,0 22,0-21,0 42,0-21,0-22,0 22,0 21,0-21,27 21,-27 0,28 0,-28 0,55 0,-27 0,-1 0,1 0,-1 0,0 0,-27 0,28 0,0 21,-28 0,0 22,0-22,0 21,0 22,0-43,0 0,0 0,0 0,0 1,0-1,0 0,0-21,-28 42,0-21,-26 22,54-43,-28 21,56-21,54 0,27 0,-25 0,-56 0,26 0,2 0,-28 0,-28 0,26 0,2 0,-28-21,0 0,0 21</inkml:trace>
  <inkml:trace contextRef="#ctx0" brushRef="#br0" timeOffset="2063.11">15742 15833,'26'0,"3"0,-2 0,1 0,-1 0,-27 0,27 0,0 0,-27 21,29 0,-29 0,28 0,-28-21,27 22,-27-22,0 21,0 0,0 0,0 0,0 0,0 1,0-22,0 21,0 21,-27-21,27-21,-28 21,-1 1,-25-1,27-21,-1 0,1 21</inkml:trace>
  <inkml:trace contextRef="#ctx0" brushRef="#br0" timeOffset="2640.15">16128 15685,'0'0,"0"0,26 42,29 21,-55 1,0-1,28 1,-1-43,1 43,-28-1,0-42,0 43,27-43,-27 0,0 0,0 0,0-21,0 0,0-21</inkml:trace>
  <inkml:trace contextRef="#ctx0" brushRef="#br0" timeOffset="3096.17">16319 16087,'0'-43,"28"22,27 0,-28 21,-27 0,56 0,-56-21,27 21,-27 0,54 0,-26-21,-28 0,0-22,0 22</inkml:trace>
  <inkml:trace contextRef="#ctx0" brushRef="#br0" timeOffset="3615.2">16540 15515,'0'0,"0"64,0-1,0 1,54-1,-54 22,0-22,0 22,0 0,0-22,0 1,0-1,0-20,0 20,0-42,0 22,0-22,0 0,0 0,0 0,29 0,-29-21,0 22,0-22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46.11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5355 13801,'0'0,"55"0,2 0,25 0,30 0,-29 0,28 0,29 0,-57 0,1 0,-1 0,-27 0,0 0,-29 0,1 0,-28 0,27 0,2 0,-29 0,27 0,-27 0,56 0,-56 0,55 0,2 0,25 0,-26 0,0 0,27 0,1 0,-1 0,1 0,-29 0,29 0,-29 0,-27 0,-1 0,3 0,-3 0,1 0,-28 0,55 0,-55 0,28 0,28 0,-1 0,1 0,0 0,-1 0,1 0,0 0,-29 0,57 0,-29 0,1 0,-1 0,1 0,0 0,-1 0,-26 0,27 0,-29 0,1 0,-1 0,30 0,-30 0,1 0,27 0,-26 0,-1 0,-28 0,27 0,-27 0,55 0,-55 0,28 0,-28 0,29 0,-1 0,-1 0,-27 0,55 0,-55 0,27 0,3 0,-3 0,-27 0,28 0,-28 0,55 0,-28 0,-27 0,57 0,-57 0,55 24,-55-24,28 0,-28 0,57 23,-30-23,1 0,-1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14T17:51:17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1887 4357 0,'19'0'16,"1"0"-1,-20-18 1,18 1 15,-18-1-31,0 0 31,19 18 110,0 0-125,19 0-1,-20 18 1,-18 0-16,38-18 15,0 17-15,-19-17 16,-1 0 0,1 0-16,1 0 15,-2 0 1,1 0 0,-1 0-16,2 0 15,-20-17-15,19-1 16,-1 18-16,-18-18 15,19 1-15,1 17 16,-2-18-16,1 0 16,18 1-16,-37-1 31,20 18-31,-1-18 0,-1 18 16,1 0-1,0 0-15,0 0 16,0 18-1,-1-18 1,1 0 0,1 18-16,-2-1 15,1-17-15,0 0 16,0 0 0,0 0-1,-1-17 16,1 17-31,1-18 0,-20 0 16,18 18-16,1-17 16,-19-1-16,19 18 15,-1 0 1,2 0-16,-1 0 16,-1 0-1,-18 18-15,19-18 0,0 17 16,-19 1-16,19-18 15,0 18 1,-1-18-16,-18 17 16,19-17-1,1 0 1,-2-17 0,1 17-1,0 0 1,0-18-1,0 18-15,0 0 16,19 0 0,-20 0-1,1 0 1,0 0 15,-1 0-31,2 0 16,-1 0-1,-1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11-14T17:52:11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 17621 0,'0'-17'78,"0"-1"-62,0 0-16,0 1 15,0-1-15,0 0 32,0 1-17,19-1 16,-1 18-31,2 0 63,-1 0-47,18 0-1,-17 18-15,-2-1 16,1-17-1,0 18-15,-19 0 16,19-18 15,0 0-15,-1 0-16,-18-18 16,19 18-16,0 0 15,-19-18-15,19 18 16,0-17-16,0 17 15,-1 0-15,2 0 16,-1 0 0,-1 17-16,1 1 15,-19 0-15,18-1 16,2-17-16,-1 18 16,-19 0-16,18-18 31,1 0 16,1-36-32,-2 36-15,1-17 16,-19-1-16,19 18 16,0-18-16,-19 1 15,19 17 63,0 17-78,-1-17 16,1 0 15,0 0-15,0 0 15,0 0-31,-1-17 16,2 17-1,-1 0-15,-19-18 16,18 0-16,1 18 16,1 0-1,-2 0-15,1 0 16,-19 18-16,18-18 15,1 18-15,-19-1 16,20-17-16,-2 18 16,1 0-1,0-36 48,19 18-63,-38-18 15,19 1-15,-1-1 16,1 18 0,0 0-1,0 0-15,0 18 16,-1-1 0,2-17 62,-1-17-63,-1-1-15,1 0 16,-19 1 0,20-1-16,-20 1 15,0-1 1,18 18-16,-18-18 15,19 18-15,0-17 16,-19-1-16,18 18 31,2 0 47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24.297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7154 13951,'0'0,"28"0,-28 0,28 0,1 0,-1 0,-28 0,28 0,-28 0,28 0,0 0,-28 0,28 0,3 0,-3 0,-28 0,28 0,-28 0,28 0,0 0,-28 0,28 0,-28 0,29 0,-29 0,28 0,0 0,0 0,-28 0,28 0,0 0,-28 0,29 0,-29 0,28 0,0 0,-28 0,28 0,-28-23,28 23,0 0,2 0,-30 0,29 0,-1 0,0 0,0 0,-28 0,28 0,1 0,-1 0,0 0,0 0,-28 0,28 0,-28 0,28 0,1 0,-29 0,28 0,-28 0,28 0,0 0,-28 0,28 0,0 0,-28 0,29 0,0 0,-1 0,-28 0,28 0,0 0,1 0,0 0,-1 0,-28 0,28 0,0 0,0 0,0 0,1 0,-1 0,-28 0,28 0,0 0,0 0,0 0,1 0,-29 0,56 0,-27 0,-1 0,0 0,2 0,-2 0,0 0,-28 0,56 0,-28 0,1 0,-1 0,28 0,-56 0,56 0,-56 0,29 0,-1 0,0 0,0 0,-28 0,28 0,1 0,0 0,-29 0,57 0,-57 0,28 0,0 0,0 0,-28 0,29 0,-29 0,28 0,0 0,-28 0,28 0,-28 0,28 0,-28 0,28 0,1 0,-29 0,28 0,-28 0,56 0,-56 0,28 0,0 0,2 0,-30 0,28 0,-28 0,28 0,0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26.665"/>
    </inkml:context>
    <inkml:brush xml:id="br0">
      <inkml:brushProperty name="width" value="0.08819" units="cm"/>
      <inkml:brushProperty name="height" value="0.35278" units="cm"/>
      <inkml:brushProperty name="color" value="#00FFFF"/>
      <inkml:brushProperty name="tip" value="rectangle"/>
      <inkml:brushProperty name="rasterOp" value="maskPen"/>
    </inkml:brush>
  </inkml:definitions>
  <inkml:trace contextRef="#ctx0" brushRef="#br0">11006 12129,'29'0,"-29"0,28 0,0 0,-28 0,28 0,28 0,-25 0,-3 0,28 0,-28 0,0 0,29 0,-29 0,0 0,0 0,29 0,-1 0,-28 0,28 0,30 0,-29 0,-29 0,57 0,-29 0,1 0,-29 0,28 0,0 0,1 0,-29 0,57 0,-55 0,54 0,-56 0,0 0,29 0,27 0,-27 0,-1 0,0 0,3 0,-3 0,28 0,-27 0,-1 0,0 0,1 0,-1 0,-28 0,0 0,58 0,-86 0,29 0,27 0,-27 0,-1 0,28 0,0 0,-27 0,-1 0,28 0,-28 0,0 0,30 0,-30 0,0 0,28 0,-56 0,30 0,26 0,-56 0,56 0,-28 0,-28 0,57 0,-57 0,56 0,-28 0,-28 0,58 0,-58 0,56 0,-56 0,28 0,-28 0,28 0,-28 0,28 0,2 0,-30 0,28 0,-28 0,28 0,-28 0,28 0,0 0,-28 0,28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30.177"/>
    </inkml:context>
    <inkml:brush xml:id="br0">
      <inkml:brushProperty name="width" value="0.08819" units="cm"/>
      <inkml:brushProperty name="height" value="0.35278" units="cm"/>
      <inkml:brushProperty name="color" value="#99FF99"/>
      <inkml:brushProperty name="tip" value="rectangle"/>
      <inkml:brushProperty name="rasterOp" value="maskPen"/>
    </inkml:brush>
  </inkml:definitions>
  <inkml:trace contextRef="#ctx0" brushRef="#br0">17102 12342,'0'0,"29"0,27-23,0 23,31 0,-3 0,1 0,-29 0,0 0,1 0,27 0,2 0,-58 0,29 23,-29-23,57 0,-57 0,0 0,29 0,27 0,-56 0,29 0,-29 0,29 0,-29 0,0 0,30 0,-58 0,28 0,28 0,-28 0,1 0,-1 0,-28 0,56 0,-28 0,0 0,29 0,-29 0,0 0,29 0,-57 0,30 0,-2 0,0 0,-28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31.737"/>
    </inkml:context>
    <inkml:brush xml:id="br0">
      <inkml:brushProperty name="width" value="0.08819" units="cm"/>
      <inkml:brushProperty name="height" value="0.35278" units="cm"/>
      <inkml:brushProperty name="color" value="#99FF99"/>
      <inkml:brushProperty name="tip" value="rectangle"/>
      <inkml:brushProperty name="rasterOp" value="maskPen"/>
    </inkml:brush>
  </inkml:definitions>
  <inkml:trace contextRef="#ctx0" brushRef="#br0">16848 13023,'29'0,"-1"-25,28 25,-28-23,-28 23,59 0,-59 0,56 0,-56 0,56 0,-28 0,29 0,-29 0,28 0,1 0,27 23,1-23,-28 0,0 0,0 0,55 25,-84-25,29 23,-1-23,0 0,29 0,-28 0,1 0,-2 0,0 0,-28 0,1 0,-1 0,0 0,0 0,28 0,-27 0,27 0,0 0,3 0,-3 0,-28 0,0 0,29 0,-29 0,0 0,28 0,-56 0,28 0,29 0,-29 0,0 0,-28 0,28 0,-28 0,28 0,2 0,-30 0,28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32.569"/>
    </inkml:context>
    <inkml:brush xml:id="br0">
      <inkml:brushProperty name="width" value="0.08819" units="cm"/>
      <inkml:brushProperty name="height" value="0.35278" units="cm"/>
      <inkml:brushProperty name="color" value="#99FF99"/>
      <inkml:brushProperty name="tip" value="rectangle"/>
      <inkml:brushProperty name="rasterOp" value="maskPen"/>
    </inkml:brush>
  </inkml:definitions>
  <inkml:trace contextRef="#ctx0" brushRef="#br0">17293 13655,'28'0,"0"0,-28 0,28-24,1 24,-1 0,0 0,28 0,31 0,-31 0,0 0,29 0,-29 0,29 0,-29 0,31 0,-3 0,-28 0,1 0,-1 0,0 0,-27 0,-1 0,0 0,0 0,0 0,0 0,2 0,-2 0,-28 0,28 0,-28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34.145"/>
    </inkml:context>
    <inkml:brush xml:id="br0">
      <inkml:brushProperty name="width" value="0.08819" units="cm"/>
      <inkml:brushProperty name="height" value="0.35278" units="cm"/>
      <inkml:brushProperty name="color" value="#99FF99"/>
      <inkml:brushProperty name="tip" value="rectangle"/>
      <inkml:brushProperty name="rasterOp" value="maskPen"/>
    </inkml:brush>
  </inkml:definitions>
  <inkml:trace contextRef="#ctx0" brushRef="#br0">17081 14353,'28'-23,"-28"23,57 0,-29 0,0 0,59 0,-31 0,28 0,29 0,-28 0,-1 0,-28 0,2 0,-29 0,55 0,-55 0,-1 0,0 0,28 0,-56 0,57 0,-57 0,56 0,-28 0,0 0,0 0,29 0,-28 0,-1 0,0 0,0 0,2 0,-30 0,56 0,-56 0,28 0,0 0,0 0,-28 0,29 0,-1 0,0 0,0 0,-28 0,28 0,0 0,-28 0,29 0,-29 0,28 0,-28 0,28 0,0 0,-28 0,29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9:35.585"/>
    </inkml:context>
    <inkml:brush xml:id="br0">
      <inkml:brushProperty name="width" value="0.08819" units="cm"/>
      <inkml:brushProperty name="height" value="0.35278" units="cm"/>
      <inkml:brushProperty name="color" value="#99FF99"/>
      <inkml:brushProperty name="tip" value="rectangle"/>
      <inkml:brushProperty name="rasterOp" value="maskPen"/>
    </inkml:brush>
  </inkml:definitions>
  <inkml:trace contextRef="#ctx0" brushRef="#br0">16912 15076,'28'-24,"0"24,0 0,1 0,55-24,3 24,-3 0,1 0,27 0,-27 0,27 0,59 0,-86 0,28 0,-29 0,2 0,-2 0,-27 24,0-24,-1 0,0 0,-27 0,27 24,-28-24,28 0,-27 0,28 0,-1 0,2 0,-30 0,56 0,-56 0,29 0,-1 0,0 0,1 0,-29 0,0 0,59 0,-87 0,28 0,28 0,-28 0,0 0,-28 0,29 0,-29 0,28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47.9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5397 13695,'0'0,"27"0,3 0,25 0,-28 0,58 0,-30 0,57 0,-57 0,27 0,30 0,-57 0,2 0,-30 0,28 0,2 0,-29 0,-1 0,0 0,2 0,-2 0,-27 0,56 0,-56 0,28 0,28 0,0 0,-29 0,29 0,-1 0,1 0,27 0,-27 0,0 0,27 0,-26 0,-2 0,-1 0,-25 0,54 0,-55 0,29 0,-2 0,0 0,29 0,-29 0,0 0,-25 0,24 0,-26 0,-1 0,30 0,-29 0,-1 0,1 0,28 0,0 0,-2 0,2 0,28 0,-1 0,-27 0,0 0,-28 0,28 0,-2 0,-25 0,26 0,1 0,27 0,-27 0,0 0,-1 0,1 0,27 0,-55 0,29 0,-30 0,56 0,-56 0,3 0,25 0,-55 0,27 0,1 0,-1 0,3 0,-30 0,27 0,0 0,-27 0,28 0,27 0,-55 0,29 0,-29 0,28 0,-1 0,-27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49.0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8466 13780,'0'0,"29"0,-1 0,-28 0,27 0,-27 0,55 0,-55 0,28 0,0 0,1 0,-2 0,1 0,-1 0,1 0,1 0,26 0,-55 0,28 0,-28 0,27 0,-27 0,27 0,3 0,-30 0,27 0,-27 0,28 0,-1 0,-27 0,28 0,-28 0,27 0,-27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49.6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9010 13716,'-30'0,"3"0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52.908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10435 9724,'0'0,"27"0,1 0,29 0,-2 0,-28 0,29 0,-27 0,-2 0,28 0,-27 0,-28 0,57 0,-30 0,28 0,1 0,-28 0,55 0,-27 0,0 0,0 0,-2 0,2 0,-27 0,-2 0,28 0,-26-25,-2 25,29-23,-56 23,28 0,-1 0,2 0,-1 0,0 0,26 0,2 0,-27 0,-2 0,28 0,-27 0,1 0,26 0,-27 0,-1 0,30-24,-29 24,-1 0,28 0,-28 0,3 0,25 0,-28 0,1 0,29 0,-2 0,0 0,2 0,-3 0,1 0,30 0,-58 0,1 0,28 0,-28 0,0 0,-1 0,2 0,-2 0,1 0,0 0,27 0,-27 0,27 0,1 0,0 0,-1 0,2 0,-2 0,-27 0,56 0,-57 0,28 0,-27 0,29 0,-2 0,-28 0,30 0,-29 0,-28 0,55 0,-55 0,27 0,30 0,-57 0,55 0,-28 0,1 0,29 0,-30 0,28 0,-27 0,-1 0,3 0,-3 0,28 0,-28 0,2 0,27 0,-29 0,29 0,0 0,-28 0,-1 0,1 0,28 0,-28 0,0 0,28 0,-29 0,29 0,-29 0,57 0,-57 0,29 0,-27 0,53 0,-53 0,27 0,-29 0,28 0,-55 0,57 0,-30 0,1 0,-1 0,-27 0,57 0,-57 0,28 0,-28 0,55 0,-55 0,27 0,30 0,-29 0,-1 0,0 0,1 0,-1 0,3 0,-3 0,-27 0,28 0,-1 0,1 0,-1 0,-27 0,30 0,-3 0,1 0,-28 0,54 0,-54 0,29 0,-29 0,29 0,-29 0,27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55.004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10520 9885,'27'0,"-27"0,55 0,-26 0,54 24,1-24,-1 0,0 0,1 0,-1 0,-27 0,28 0,-29 0,29 0,-29 0,2 0,-30 0,28 0,0 0,2 0,-29 0,27 0,2 0,25 0,-55 0,30 0,-2 0,0 0,-27 0,1 0,26 0,-27 0,-1 0,2 0,-1 0,-1 0,1 0,-1 0,2 0,-2 0,2 0,26 0,-55 0,27 0,2 0,-2 0,-27 0,56 0,-56 0,28 0,0 0,0 0,-28 0,27 0,1 0,0 0,-1 0,-27 0,56 0,0 0,-28 0,0 0,0 0,27 0,-27 0,1 0,26 0,-28 0,29 0,-28 0,0 0,27 0,-28 0,30 0,-29 0,27 0,-28 0,30 0,-29 0,54 0,-53 0,-1 0,27 0,0 0,-26 0,-1 0,27 0,-28 0,2 0,-1 0,0 0,-1 0,28 0,-27 0,1 0,26 0,-28 0,2 0,-29 0,27 0,2 0,-2 0,1 0,-1 0,2 0,27 0,-56 0,27 0,29 0,-1 0,-27 0,28 0,-1 0,1 0,-28 0,28 0,-2 0,-25 0,27 0,-1 0,2 0,-30 0,1 0,54 0,-82 0,30 0,-3 0,28 0,-28 0,31 0,-4 23,1-23,30 0,-3 24,-25-24,-2 0,-28 24,29-24,-27 0,-29 0,27 0,1 0,-1 0,1 0,0 0,28 0,-1 0,-55 0,56 0,-56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28.36879" units="1/cm"/>
          <inkml:channelProperty channel="Y" name="resolution" value="28.30189" units="1/cm"/>
        </inkml:channelProperties>
      </inkml:inkSource>
      <inkml:timestamp xml:id="ts0" timeString="2017-11-22T12:50:57.389"/>
    </inkml:context>
    <inkml:brush xml:id="br0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</inkml:definitions>
  <inkml:trace contextRef="#ctx0" brushRef="#br0">13737 15325,'0'0,"27"0,1 0,-28 0,57 0,25 0,-26 0,0 0,27 0,-26 0,25 0,2 0,-1 0,1 0,-29 0,-26 0,-2 0,29 0,-29 0,2 0,-2 0,1 0,-1 0,-27 0,56 0,-56 0,29 0,26 0,-28 0,2 0,-1 0,0 0,-1 0,28 0,-27 0,28 0,-1 0,-27 0,-28 0,57 0,-30 0,1 0,27 0,-26 0,-1 0,26 0,-26 0,-28 0,57 0,-30 0,1 0,-1 0,1 0,-1 0,3 0,-3 0,1 0,-1 0,1 0,29 0,-3 0,-26 0,28 0,0 0,-29 0,1 0,28 0,-28 0,0 0,-28 0,27 0,-27 0,29 0,-29 0,27 0,1 0,-28 0,28 0,-28 0,55 0,-55 0,28 0,0 0,-1 0,2 0,-2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/>
              <a:t>제목</a:t>
            </a:r>
          </a:p>
          <a:p>
            <a:pPr eaLnBrk="1" hangingPunct="1"/>
            <a:endParaRPr lang="ko-KR" altLang="en-US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9CD229-E015-41A6-82DB-0BA46A5E16F3}" type="slidenum">
              <a:rPr kumimoji="0" lang="de-DE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30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6" y="846368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55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9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B9870B17-ECDE-4044-B58E-4CD5285AE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1" y="242890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15" name="직사각형 13">
            <a:extLst>
              <a:ext uri="{FF2B5EF4-FFF2-40B4-BE49-F238E27FC236}">
                <a16:creationId xmlns:a16="http://schemas.microsoft.com/office/drawing/2014/main" id="{53418F0A-8C8C-4947-BFFA-3516145E3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38F0F49-A28F-4649-8355-3E631B12FD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학습목표</a:t>
            </a:r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C0B6A8FE-4D51-44C8-B21F-1BFECE6490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7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6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>
              <a:buFont typeface="Arial" charset="0"/>
              <a:buChar char="•"/>
            </a:pPr>
            <a:r>
              <a:rPr lang="ko-KR" altLang="en-US" b="1"/>
              <a:t>마스터 텍스트 스타일을 편집하려면 클릭</a:t>
            </a:r>
          </a:p>
        </p:txBody>
      </p:sp>
      <p:grpSp>
        <p:nvGrpSpPr>
          <p:cNvPr id="12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78D88A00-62D7-45C2-B075-3E4BDAACD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1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5CA2DDAD-417C-4CEE-874A-215895B36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775EEDC-CBDB-4F8C-A027-ADA074A18E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22" name="직사각형 13">
            <a:extLst>
              <a:ext uri="{FF2B5EF4-FFF2-40B4-BE49-F238E27FC236}">
                <a16:creationId xmlns:a16="http://schemas.microsoft.com/office/drawing/2014/main" id="{48F388CA-F7AF-44C1-9415-BD39BC5D8B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81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9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6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grpSp>
        <p:nvGrpSpPr>
          <p:cNvPr id="18" name="Group 192"/>
          <p:cNvGrpSpPr>
            <a:grpSpLocks/>
          </p:cNvGrpSpPr>
          <p:nvPr/>
        </p:nvGrpSpPr>
        <p:grpSpPr bwMode="auto">
          <a:xfrm>
            <a:off x="226420" y="775612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9" name="직사각형 12">
            <a:extLst>
              <a:ext uri="{FF2B5EF4-FFF2-40B4-BE49-F238E27FC236}">
                <a16:creationId xmlns:a16="http://schemas.microsoft.com/office/drawing/2014/main" id="{1CA3C23D-E9AB-4B45-9177-32FC0E42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0" name="직사각형 13">
            <a:extLst>
              <a:ext uri="{FF2B5EF4-FFF2-40B4-BE49-F238E27FC236}">
                <a16:creationId xmlns:a16="http://schemas.microsoft.com/office/drawing/2014/main" id="{4C9D3703-E8BA-4CB9-A485-23684FE2E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 sz="2000">
              <a:ea typeface="굴림" charset="-127"/>
            </a:endParaRPr>
          </a:p>
        </p:txBody>
      </p:sp>
      <p:sp>
        <p:nvSpPr>
          <p:cNvPr id="22" name="직사각형 12">
            <a:extLst>
              <a:ext uri="{FF2B5EF4-FFF2-40B4-BE49-F238E27FC236}">
                <a16:creationId xmlns:a16="http://schemas.microsoft.com/office/drawing/2014/main" id="{8B4A8DB3-062F-47AD-A66E-C05EED51FA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5" name="직사각형 13">
            <a:extLst>
              <a:ext uri="{FF2B5EF4-FFF2-40B4-BE49-F238E27FC236}">
                <a16:creationId xmlns:a16="http://schemas.microsoft.com/office/drawing/2014/main" id="{B726C61F-0090-4815-87FA-91C4ABD989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65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" y="6354628"/>
            <a:ext cx="1820070" cy="3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5"/>
          <p:cNvSpPr/>
          <p:nvPr userDrawn="1"/>
        </p:nvSpPr>
        <p:spPr bwMode="auto">
          <a:xfrm>
            <a:off x="0" y="-76200"/>
            <a:ext cx="9144000" cy="266700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3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98" b="8701"/>
          <a:stretch/>
        </p:blipFill>
        <p:spPr bwMode="auto">
          <a:xfrm>
            <a:off x="0" y="408209"/>
            <a:ext cx="6781800" cy="20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4220936" y="2555420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1" t="5236" r="5822" b="83250"/>
          <a:stretch/>
        </p:blipFill>
        <p:spPr bwMode="auto">
          <a:xfrm>
            <a:off x="8142515" y="846366"/>
            <a:ext cx="1001485" cy="9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5212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1936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33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2"/>
            <a:r>
              <a:rPr lang="ko-KR" altLang="en-US" dirty="0"/>
              <a:t>마스터 텍스트 스타일을 편집합니다</a:t>
            </a:r>
            <a:endParaRPr lang="en-US" altLang="ko-KR" dirty="0"/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6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9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endParaRPr lang="de-DE" altLang="ko-KR" sz="1000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8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7" r:id="rId2"/>
    <p:sldLayoutId id="2147484088" r:id="rId3"/>
    <p:sldLayoutId id="2147484089" r:id="rId4"/>
  </p:sldLayoutIdLst>
  <p:txStyles>
    <p:titleStyle>
      <a:lvl1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latinLnBrk="1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latinLnBrk="1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latinLnBrk="1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latinLnBrk="1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Textmasterformate durch Klicken bearbeiten</a:t>
            </a:r>
          </a:p>
          <a:p>
            <a:pPr lvl="1"/>
            <a:r>
              <a:rPr lang="de-DE" altLang="ko-KR"/>
              <a:t>Zweite Ebene</a:t>
            </a:r>
          </a:p>
          <a:p>
            <a:pPr lvl="2"/>
            <a:r>
              <a:rPr lang="de-DE" altLang="ko-KR"/>
              <a:t>Dritte Ebene</a:t>
            </a:r>
          </a:p>
          <a:p>
            <a:pPr lvl="3"/>
            <a:r>
              <a:rPr lang="de-DE" altLang="ko-KR"/>
              <a:t>Vierte Ebene</a:t>
            </a:r>
          </a:p>
          <a:p>
            <a:pPr lvl="4"/>
            <a:r>
              <a:rPr lang="de-DE" altLang="ko-KR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>
                <a:ea typeface="굴림" charset="-127"/>
              </a:rPr>
              <a:t> / 60</a:t>
            </a:r>
          </a:p>
        </p:txBody>
      </p:sp>
    </p:spTree>
    <p:extLst>
      <p:ext uri="{BB962C8B-B14F-4D97-AF65-F5344CB8AC3E}">
        <p14:creationId xmlns:p14="http://schemas.microsoft.com/office/powerpoint/2010/main" val="45982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2.emf"/><Relationship Id="rId3" Type="http://schemas.openxmlformats.org/officeDocument/2006/relationships/image" Target="../media/image29.png"/><Relationship Id="rId7" Type="http://schemas.openxmlformats.org/officeDocument/2006/relationships/image" Target="../media/image128.emf"/><Relationship Id="rId12" Type="http://schemas.openxmlformats.org/officeDocument/2006/relationships/customXml" Target="../ink/ink2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32.png"/><Relationship Id="rId5" Type="http://schemas.openxmlformats.org/officeDocument/2006/relationships/customXml" Target="../ink/ink23.xml"/><Relationship Id="rId10" Type="http://schemas.openxmlformats.org/officeDocument/2006/relationships/image" Target="../media/image130.emf"/><Relationship Id="rId4" Type="http://schemas.openxmlformats.org/officeDocument/2006/relationships/image" Target="../media/image30.png"/><Relationship Id="rId9" Type="http://schemas.openxmlformats.org/officeDocument/2006/relationships/customXml" Target="../ink/ink24.xml"/><Relationship Id="rId1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7.xml"/><Relationship Id="rId5" Type="http://schemas.openxmlformats.org/officeDocument/2006/relationships/image" Target="../media/image127.emf"/><Relationship Id="rId4" Type="http://schemas.openxmlformats.org/officeDocument/2006/relationships/customXml" Target="../ink/ink26.xml"/><Relationship Id="rId9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emf"/><Relationship Id="rId5" Type="http://schemas.openxmlformats.org/officeDocument/2006/relationships/customXml" Target="../ink/ink30.xml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customXml" Target="../ink/ink37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59.emf"/><Relationship Id="rId2" Type="http://schemas.openxmlformats.org/officeDocument/2006/relationships/image" Target="../media/image45.jpg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emf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customXml" Target="../ink/ink35.xml"/><Relationship Id="rId1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5.jp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0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.png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31" Type="http://schemas.openxmlformats.org/officeDocument/2006/relationships/customXml" Target="../ink/ink14.xml"/><Relationship Id="rId4" Type="http://schemas.openxmlformats.org/officeDocument/2006/relationships/image" Target="../media/image840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image" Target="../media/image6.png"/><Relationship Id="rId30" Type="http://schemas.openxmlformats.org/officeDocument/2006/relationships/image" Target="../media/image1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ing8028.tistory.com/158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18.xml"/><Relationship Id="rId3" Type="http://schemas.openxmlformats.org/officeDocument/2006/relationships/image" Target="../media/image9.png"/><Relationship Id="rId7" Type="http://schemas.openxmlformats.org/officeDocument/2006/relationships/customXml" Target="../ink/ink16.xml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customXml" Target="../ink/ink17.xml"/><Relationship Id="rId4" Type="http://schemas.openxmlformats.org/officeDocument/2006/relationships/customXml" Target="../ink/ink15.xml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9.xml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5" Type="http://schemas.openxmlformats.org/officeDocument/2006/relationships/customXml" Target="../ink/ink2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/>
              <a:t>Chapter10</a:t>
            </a:r>
            <a:br>
              <a:rPr lang="en-US" altLang="ko-KR" sz="4000" dirty="0"/>
            </a:br>
            <a:r>
              <a:rPr lang="ko-KR" altLang="en-US" sz="4000" dirty="0"/>
              <a:t>액티비티와 </a:t>
            </a:r>
            <a:r>
              <a:rPr lang="ko-KR" altLang="en-US" sz="4000" dirty="0" err="1"/>
              <a:t>인텐트</a:t>
            </a:r>
            <a:r>
              <a:rPr lang="en-US" altLang="ko-KR" sz="4000" dirty="0"/>
              <a:t>(2)</a:t>
            </a:r>
            <a:endParaRPr lang="ko-KR" altLang="en-US" sz="1800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68F5C9-BB2D-45F0-801A-D97CBB053037}"/>
              </a:ext>
            </a:extLst>
          </p:cNvPr>
          <p:cNvSpPr>
            <a:spLocks noGrp="1"/>
          </p:cNvSpPr>
          <p:nvPr/>
        </p:nvSpPr>
        <p:spPr bwMode="auto">
          <a:xfrm>
            <a:off x="4021583" y="4944865"/>
            <a:ext cx="3915052" cy="8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latinLnBrk="1" hangingPunct="0">
              <a:spcBef>
                <a:spcPct val="20000"/>
              </a:spcBef>
              <a:spcAft>
                <a:spcPts val="30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4572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rgbClr val="002060"/>
                </a:solidFill>
              </a:rPr>
              <a:t>안윤애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>
                <a:solidFill>
                  <a:srgbClr val="002060"/>
                </a:solidFill>
              </a:rPr>
              <a:t>yeahn@ut.ac.kr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51A3B09-6BA3-4FB2-BFDD-FFD46830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7" y="1012147"/>
            <a:ext cx="8608290" cy="5556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33368D-76B1-48CF-93B8-329AF026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세컨드 액티비티 </a:t>
            </a:r>
            <a:r>
              <a:rPr lang="en-US" altLang="ko-KR" dirty="0"/>
              <a:t>Java </a:t>
            </a:r>
            <a:r>
              <a:rPr lang="ko-KR" altLang="en-US" dirty="0"/>
              <a:t>소스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272DAF-DE59-4049-B45C-B0ECEF70B32E}"/>
              </a:ext>
            </a:extLst>
          </p:cNvPr>
          <p:cNvGrpSpPr/>
          <p:nvPr/>
        </p:nvGrpSpPr>
        <p:grpSpPr>
          <a:xfrm>
            <a:off x="2194560" y="4975611"/>
            <a:ext cx="5303520" cy="439669"/>
            <a:chOff x="1889760" y="4975611"/>
            <a:chExt cx="5303520" cy="43966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866B1C-4DFA-4134-BC33-D5CF9AD37EF7}"/>
                </a:ext>
              </a:extLst>
            </p:cNvPr>
            <p:cNvSpPr/>
            <p:nvPr/>
          </p:nvSpPr>
          <p:spPr bwMode="auto">
            <a:xfrm>
              <a:off x="1889760" y="4975611"/>
              <a:ext cx="5303520" cy="208041"/>
            </a:xfrm>
            <a:prstGeom prst="rect">
              <a:avLst/>
            </a:prstGeom>
            <a:solidFill>
              <a:srgbClr val="00FF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B84A66-37A1-4821-996B-0C15A8303608}"/>
                </a:ext>
              </a:extLst>
            </p:cNvPr>
            <p:cNvSpPr/>
            <p:nvPr/>
          </p:nvSpPr>
          <p:spPr bwMode="auto">
            <a:xfrm>
              <a:off x="1889760" y="5207239"/>
              <a:ext cx="4084320" cy="208041"/>
            </a:xfrm>
            <a:prstGeom prst="rect">
              <a:avLst/>
            </a:prstGeom>
            <a:solidFill>
              <a:srgbClr val="FF99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41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300037" y="330200"/>
            <a:ext cx="8760835" cy="647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dirty="0" err="1">
                <a:highlight>
                  <a:srgbClr val="FFFF00"/>
                </a:highlight>
              </a:rPr>
              <a:t>startActivityResult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수정 소스 활용</a:t>
            </a:r>
            <a:endParaRPr lang="ko-KR" altLang="en-US" sz="2400" dirty="0">
              <a:highlight>
                <a:srgbClr val="FFFF00"/>
              </a:highligh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" r="41304" b="65966"/>
          <a:stretch/>
        </p:blipFill>
        <p:spPr>
          <a:xfrm>
            <a:off x="1390898" y="977900"/>
            <a:ext cx="6362204" cy="1362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9" y="2873254"/>
            <a:ext cx="1944000" cy="3568185"/>
          </a:xfrm>
          <a:prstGeom prst="rect">
            <a:avLst/>
          </a:prstGeom>
          <a:ln>
            <a:solidFill>
              <a:srgbClr val="0070C0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2506231" y="2873254"/>
            <a:ext cx="1944000" cy="3568185"/>
            <a:chOff x="2506231" y="2873255"/>
            <a:chExt cx="1944000" cy="324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31" y="2873255"/>
              <a:ext cx="1944000" cy="324000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/>
                <p14:cNvContentPartPr/>
                <p14:nvPr/>
              </p14:nvContentPartPr>
              <p14:xfrm>
                <a:off x="2735640" y="3444120"/>
                <a:ext cx="1234800" cy="14176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26280" y="3434760"/>
                  <a:ext cx="1253520" cy="14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그룹 11"/>
          <p:cNvGrpSpPr/>
          <p:nvPr/>
        </p:nvGrpSpPr>
        <p:grpSpPr>
          <a:xfrm>
            <a:off x="4676653" y="2873254"/>
            <a:ext cx="1944000" cy="3568185"/>
            <a:chOff x="4676653" y="2873255"/>
            <a:chExt cx="1944000" cy="324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653" y="2873255"/>
              <a:ext cx="1944000" cy="324000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/>
                <p14:cNvContentPartPr/>
                <p14:nvPr/>
              </p14:nvContentPartPr>
              <p14:xfrm>
                <a:off x="5936040" y="3429000"/>
                <a:ext cx="167760" cy="16812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26680" y="3419640"/>
                  <a:ext cx="1864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6847075" y="2873254"/>
            <a:ext cx="1944000" cy="3568185"/>
            <a:chOff x="6847075" y="2873255"/>
            <a:chExt cx="1944000" cy="324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75" y="2873255"/>
              <a:ext cx="1944000" cy="324000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/>
                <p14:cNvContentPartPr/>
                <p14:nvPr/>
              </p14:nvContentPartPr>
              <p14:xfrm>
                <a:off x="8153280" y="5501520"/>
                <a:ext cx="228960" cy="17568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43920" y="5492160"/>
                  <a:ext cx="247680" cy="194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그림 13" descr="야채이(가) 표시된 사진&#10;&#10;자동 생성된 설명">
            <a:extLst>
              <a:ext uri="{FF2B5EF4-FFF2-40B4-BE49-F238E27FC236}">
                <a16:creationId xmlns:a16="http://schemas.microsoft.com/office/drawing/2014/main" id="{898F40A1-46FC-0898-7F0E-2F7FA3FC866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87" y="120726"/>
            <a:ext cx="591670" cy="59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56834-EC6D-49B0-AC39-5272B492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화면</a:t>
            </a:r>
          </a:p>
        </p:txBody>
      </p:sp>
      <p:pic>
        <p:nvPicPr>
          <p:cNvPr id="4" name="Self10_3">
            <a:hlinkClick r:id="" action="ppaction://media"/>
            <a:extLst>
              <a:ext uri="{FF2B5EF4-FFF2-40B4-BE49-F238E27FC236}">
                <a16:creationId xmlns:a16="http://schemas.microsoft.com/office/drawing/2014/main" id="{18E82C07-55C4-46F7-97AF-EEF5139FE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059" y="1096962"/>
            <a:ext cx="3245882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0EFF85-9EFE-461E-9C82-F6A655DB5C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406"/>
          <a:stretch/>
        </p:blipFill>
        <p:spPr>
          <a:xfrm>
            <a:off x="2948274" y="1104538"/>
            <a:ext cx="3245881" cy="6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activity_main.xml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(1/2)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4F5C69-FF8E-4EC3-A121-5AA84583F99D}"/>
              </a:ext>
            </a:extLst>
          </p:cNvPr>
          <p:cNvGrpSpPr/>
          <p:nvPr/>
        </p:nvGrpSpPr>
        <p:grpSpPr>
          <a:xfrm>
            <a:off x="218400" y="1097281"/>
            <a:ext cx="8667828" cy="5303518"/>
            <a:chOff x="374760" y="1097281"/>
            <a:chExt cx="8355107" cy="53035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BD71D3-0F51-4FAD-A7BC-524DCEA45794}"/>
                </a:ext>
              </a:extLst>
            </p:cNvPr>
            <p:cNvGrpSpPr/>
            <p:nvPr/>
          </p:nvGrpSpPr>
          <p:grpSpPr>
            <a:xfrm>
              <a:off x="406440" y="1097281"/>
              <a:ext cx="8323427" cy="5303518"/>
              <a:chOff x="406440" y="1097281"/>
              <a:chExt cx="8323427" cy="5303518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414133" y="1097281"/>
                <a:ext cx="8315734" cy="5303518"/>
                <a:chOff x="414133" y="1319214"/>
                <a:chExt cx="8315734" cy="4932730"/>
              </a:xfrm>
            </p:grpSpPr>
            <p:pic>
              <p:nvPicPr>
                <p:cNvPr id="14338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133" y="1319214"/>
                  <a:ext cx="8315734" cy="4932730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33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8168" y="3288092"/>
                  <a:ext cx="4914900" cy="104775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" name="오른쪽 화살표 3"/>
                <p:cNvSpPr/>
                <p:nvPr/>
              </p:nvSpPr>
              <p:spPr bwMode="auto">
                <a:xfrm>
                  <a:off x="2881427" y="3519376"/>
                  <a:ext cx="711052" cy="255570"/>
                </a:xfrm>
                <a:prstGeom prst="rightArrow">
                  <a:avLst/>
                </a:prstGeom>
                <a:solidFill>
                  <a:schemeClr val="bg1">
                    <a:lumMod val="50000"/>
                    <a:alpha val="2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5" name="잉크 4"/>
                    <p14:cNvContentPartPr/>
                    <p14:nvPr/>
                  </p14:nvContentPartPr>
                  <p14:xfrm>
                    <a:off x="2880360" y="3840480"/>
                    <a:ext cx="129960" cy="152640"/>
                  </p14:xfrm>
                </p:contentPart>
              </mc:Choice>
              <mc:Fallback xmlns="">
                <p:pic>
                  <p:nvPicPr>
                    <p:cNvPr id="5" name="잉크 4"/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871000" y="3831440"/>
                      <a:ext cx="148680" cy="170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970F3832-D67F-4ACF-8E50-833FF0AB101F}"/>
                      </a:ext>
                    </a:extLst>
                  </p14:cNvPr>
                  <p14:cNvContentPartPr/>
                  <p14:nvPr/>
                </p14:nvContentPartPr>
                <p14:xfrm>
                  <a:off x="406440" y="4216320"/>
                  <a:ext cx="2953080" cy="56556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970F3832-D67F-4ACF-8E50-833FF0AB101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7080" y="4206960"/>
                    <a:ext cx="2971800" cy="584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DA5A0BF-7CC9-42FA-B89A-FEFA67D93243}"/>
                    </a:ext>
                  </a:extLst>
                </p14:cNvPr>
                <p14:cNvContentPartPr/>
                <p14:nvPr/>
              </p14:nvContentPartPr>
              <p14:xfrm>
                <a:off x="374760" y="4387680"/>
                <a:ext cx="406800" cy="38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DA5A0BF-7CC9-42FA-B89A-FEFA67D9324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5400" y="4378320"/>
                  <a:ext cx="425520" cy="5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478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activity_main.xml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(2/2)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B94AFD-5388-4CAD-A2BF-9F992C85C99D}"/>
              </a:ext>
            </a:extLst>
          </p:cNvPr>
          <p:cNvGrpSpPr/>
          <p:nvPr/>
        </p:nvGrpSpPr>
        <p:grpSpPr>
          <a:xfrm>
            <a:off x="375138" y="1269926"/>
            <a:ext cx="8370804" cy="5073994"/>
            <a:chOff x="647640" y="1269926"/>
            <a:chExt cx="7825800" cy="50739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B9EAD3D-ABEE-48F5-96B7-4C04AAB5F222}"/>
                </a:ext>
              </a:extLst>
            </p:cNvPr>
            <p:cNvGrpSpPr/>
            <p:nvPr/>
          </p:nvGrpSpPr>
          <p:grpSpPr>
            <a:xfrm>
              <a:off x="670560" y="1269926"/>
              <a:ext cx="7802880" cy="5035181"/>
              <a:chOff x="670560" y="1269926"/>
              <a:chExt cx="7802880" cy="5035181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02820844-B671-457C-9C4E-1192D4B58830}"/>
                  </a:ext>
                </a:extLst>
              </p:cNvPr>
              <p:cNvGrpSpPr/>
              <p:nvPr/>
            </p:nvGrpSpPr>
            <p:grpSpPr>
              <a:xfrm>
                <a:off x="670560" y="1269926"/>
                <a:ext cx="7802880" cy="5035181"/>
                <a:chOff x="1362186" y="1269926"/>
                <a:chExt cx="6419628" cy="5035181"/>
              </a:xfrm>
            </p:grpSpPr>
            <p:pic>
              <p:nvPicPr>
                <p:cNvPr id="15362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2186" y="1269926"/>
                  <a:ext cx="6419628" cy="5035181"/>
                </a:xfrm>
                <a:prstGeom prst="rect">
                  <a:avLst/>
                </a:prstGeom>
                <a:noFill/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4" name="잉크 3"/>
                    <p14:cNvContentPartPr/>
                    <p14:nvPr/>
                  </p14:nvContentPartPr>
                  <p14:xfrm>
                    <a:off x="4983480" y="5585400"/>
                    <a:ext cx="770040" cy="411840"/>
                  </p14:xfrm>
                </p:contentPart>
              </mc:Choice>
              <mc:Fallback xmlns="">
                <p:pic>
                  <p:nvPicPr>
                    <p:cNvPr id="4" name="잉크 3"/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975780" y="5576040"/>
                      <a:ext cx="785441" cy="430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E02D0A9C-5318-4288-87A0-5F47F6B8E585}"/>
                      </a:ext>
                    </a:extLst>
                  </p14:cNvPr>
                  <p14:cNvContentPartPr/>
                  <p14:nvPr/>
                </p14:nvContentPartPr>
                <p14:xfrm>
                  <a:off x="679320" y="1492200"/>
                  <a:ext cx="476640" cy="7668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E02D0A9C-5318-4288-87A0-5F47F6B8E585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69960" y="1482840"/>
                    <a:ext cx="495360" cy="95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5F72ED0-5CAF-44B4-920A-CFAA7765E498}"/>
                    </a:ext>
                  </a:extLst>
                </p14:cNvPr>
                <p14:cNvContentPartPr/>
                <p14:nvPr/>
              </p14:nvContentPartPr>
              <p14:xfrm>
                <a:off x="647640" y="6242040"/>
                <a:ext cx="464040" cy="10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5F72ED0-5CAF-44B4-920A-CFAA7765E4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280" y="6232680"/>
                  <a:ext cx="48276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13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second.xml </a:t>
            </a:r>
            <a:r>
              <a:rPr lang="ko-KR" altLang="en-US" b="1" dirty="0"/>
              <a:t>소스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5" y="1184031"/>
            <a:ext cx="8435142" cy="501356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63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(1/3)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1C6A46-AAE2-8A02-9E6D-98EFD122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2" y="1179410"/>
            <a:ext cx="8309027" cy="4985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21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(2/3)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F96AE0-FA54-5EC9-3CFA-2B306C8A65C3}"/>
              </a:ext>
            </a:extLst>
          </p:cNvPr>
          <p:cNvGrpSpPr/>
          <p:nvPr/>
        </p:nvGrpSpPr>
        <p:grpSpPr>
          <a:xfrm>
            <a:off x="452437" y="1151909"/>
            <a:ext cx="8239125" cy="4934259"/>
            <a:chOff x="452437" y="1151909"/>
            <a:chExt cx="8239125" cy="493425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85AB87F-B348-4860-9AE8-E32F975D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37" y="1151909"/>
              <a:ext cx="8239125" cy="49342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6197CD-DC27-2685-ACE0-095D771FB1F6}"/>
                </a:ext>
              </a:extLst>
            </p:cNvPr>
            <p:cNvSpPr/>
            <p:nvPr/>
          </p:nvSpPr>
          <p:spPr bwMode="auto">
            <a:xfrm>
              <a:off x="2795520" y="3146323"/>
              <a:ext cx="5779401" cy="2045109"/>
            </a:xfrm>
            <a:prstGeom prst="rect">
              <a:avLst/>
            </a:prstGeom>
            <a:solidFill>
              <a:srgbClr val="00FFFF">
                <a:alpha val="10000"/>
              </a:srgbClr>
            </a:solidFill>
            <a:ln w="9525" cap="flat" cmpd="sng" algn="ctr">
              <a:solidFill>
                <a:srgbClr val="FF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02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MainActivity.java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(3/3)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E02A002-229C-9687-DEBB-54D684F4C712}"/>
              </a:ext>
            </a:extLst>
          </p:cNvPr>
          <p:cNvGrpSpPr/>
          <p:nvPr/>
        </p:nvGrpSpPr>
        <p:grpSpPr>
          <a:xfrm>
            <a:off x="195262" y="1006763"/>
            <a:ext cx="8753475" cy="5600697"/>
            <a:chOff x="195262" y="1015999"/>
            <a:chExt cx="8753475" cy="56006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4CA445-D27C-B547-7120-0D6E5305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62" y="1015999"/>
              <a:ext cx="8753475" cy="56006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349A30-1424-194B-BEE2-6D0890377D08}"/>
                </a:ext>
              </a:extLst>
            </p:cNvPr>
            <p:cNvSpPr/>
            <p:nvPr/>
          </p:nvSpPr>
          <p:spPr bwMode="auto">
            <a:xfrm>
              <a:off x="1978101" y="5181599"/>
              <a:ext cx="2808000" cy="252000"/>
            </a:xfrm>
            <a:prstGeom prst="rect">
              <a:avLst/>
            </a:prstGeom>
            <a:solidFill>
              <a:srgbClr val="FF99FF">
                <a:alpha val="30000"/>
              </a:srgb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31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B050"/>
                </a:solidFill>
              </a:rPr>
              <a:t>SecondActivity.java </a:t>
            </a:r>
            <a:r>
              <a:rPr lang="ko-KR" altLang="en-US" b="1" dirty="0"/>
              <a:t>소스</a:t>
            </a:r>
            <a:r>
              <a:rPr lang="en-US" altLang="ko-KR" b="1" dirty="0"/>
              <a:t>(1/2)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FCBAAC0-4F14-45D0-86BB-44864723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3" y="1068040"/>
            <a:ext cx="8629095" cy="5436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600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300000"/>
              </a:lnSpc>
              <a:buNone/>
            </a:pPr>
            <a:r>
              <a:rPr lang="en-US" altLang="ko-KR" sz="3200" b="1" dirty="0">
                <a:latin typeface="맑은 고딕" panose="020B0503020000020004" pitchFamily="50" charset="-127"/>
              </a:rPr>
              <a:t>01 </a:t>
            </a:r>
            <a:r>
              <a:rPr lang="ko-KR" altLang="en-US" sz="3200" b="1" dirty="0" err="1">
                <a:latin typeface="맑은 고딕" panose="020B0503020000020004" pitchFamily="50" charset="-127"/>
              </a:rPr>
              <a:t>액티비티와</a:t>
            </a:r>
            <a:r>
              <a:rPr lang="ko-KR" altLang="en-US" sz="3200" b="1" dirty="0">
                <a:latin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latin typeface="맑은 고딕" panose="020B0503020000020004" pitchFamily="50" charset="-127"/>
              </a:rPr>
              <a:t>인텐트</a:t>
            </a:r>
            <a:r>
              <a:rPr lang="ko-KR" altLang="en-US" sz="3200" b="1" dirty="0">
                <a:latin typeface="맑은 고딕" panose="020B0503020000020004" pitchFamily="50" charset="-127"/>
              </a:rPr>
              <a:t> 기본</a:t>
            </a:r>
            <a:endParaRPr lang="en-US" altLang="ko-KR" sz="3200" b="1" dirty="0">
              <a:latin typeface="맑은 고딕" panose="020B0503020000020004" pitchFamily="50" charset="-127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altLang="ko-KR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02 </a:t>
            </a:r>
            <a:r>
              <a:rPr lang="ko-KR" altLang="en-US" sz="3200" b="1" dirty="0" err="1">
                <a:solidFill>
                  <a:srgbClr val="0070C0"/>
                </a:solidFill>
                <a:latin typeface="맑은 고딕" panose="020B0503020000020004" pitchFamily="50" charset="-127"/>
              </a:rPr>
              <a:t>액티비티와</a:t>
            </a:r>
            <a:r>
              <a:rPr lang="ko-KR" altLang="en-US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rgbClr val="0070C0"/>
                </a:solidFill>
                <a:latin typeface="맑은 고딕" panose="020B0503020000020004" pitchFamily="50" charset="-127"/>
              </a:rPr>
              <a:t>인텐트</a:t>
            </a:r>
            <a:r>
              <a:rPr lang="ko-KR" altLang="en-US" sz="3200" b="1" dirty="0">
                <a:solidFill>
                  <a:srgbClr val="0070C0"/>
                </a:solidFill>
                <a:latin typeface="맑은 고딕" panose="020B0503020000020004" pitchFamily="50" charset="-127"/>
              </a:rPr>
              <a:t> 응용</a:t>
            </a:r>
            <a:endParaRPr lang="en-US" altLang="ko-KR" sz="3200" b="1" dirty="0">
              <a:solidFill>
                <a:srgbClr val="0070C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Self10_3</a:t>
            </a:r>
            <a:r>
              <a:rPr lang="en-US" altLang="ko-KR" dirty="0"/>
              <a:t>”: </a:t>
            </a:r>
            <a:r>
              <a:rPr lang="en-US" altLang="ko-KR" b="1" dirty="0">
                <a:solidFill>
                  <a:srgbClr val="0070C0"/>
                </a:solidFill>
              </a:rPr>
              <a:t>SecondActivity.java</a:t>
            </a:r>
            <a:r>
              <a:rPr lang="en-US" altLang="ko-KR" b="1" dirty="0"/>
              <a:t> </a:t>
            </a:r>
            <a:r>
              <a:rPr lang="ko-KR" altLang="en-US" b="1" dirty="0"/>
              <a:t>소스</a:t>
            </a:r>
            <a:r>
              <a:rPr lang="en-US" altLang="ko-KR" b="1" dirty="0"/>
              <a:t>(2/2)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E5A0FF-4200-4B48-9178-BE2BE2FB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1180730"/>
            <a:ext cx="8717872" cy="4891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250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암시적 </a:t>
            </a:r>
            <a:r>
              <a:rPr lang="ko-KR" altLang="en-US" sz="2400" dirty="0" err="1"/>
              <a:t>인텐트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084882"/>
            <a:ext cx="8963025" cy="5424406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암시적 </a:t>
            </a:r>
            <a:r>
              <a:rPr lang="ko-KR" altLang="en-US" sz="2400" b="1" dirty="0" err="1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(Implicit Intent, 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묵시적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인텐트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약속된 액션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(Action)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을 지정하여 </a:t>
            </a:r>
            <a:r>
              <a:rPr lang="ko-KR" altLang="en-US" sz="1800" b="1" dirty="0" err="1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안드로이드에서</a:t>
            </a:r>
            <a:r>
              <a:rPr lang="ko-KR" altLang="en-US" sz="1800" b="1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 제공하는 기존 응용프로그램</a:t>
            </a:r>
            <a:endParaRPr lang="en-US" altLang="ko-KR" sz="1800" b="1" dirty="0">
              <a:solidFill>
                <a:srgbClr val="0070C0"/>
              </a:solidFill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en-US" altLang="ko-KR" sz="1800" b="1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800" b="1" dirty="0">
                <a:solidFill>
                  <a:srgbClr val="0070C0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을 실행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하는 것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825500" lvl="2" indent="-285750">
              <a:buFont typeface="Wingdings" panose="05000000000000000000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전화 거는 것을 예로 들면 전화번호를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인텐트로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넘긴 후에 전화 걸기 응용프로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  <a:p>
            <a:pPr marL="539750" lvl="2" indent="0">
              <a:buNone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   그램이 실행되는 것과 같음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6B4036-14DC-4045-B148-478EDC6523F5}"/>
              </a:ext>
            </a:extLst>
          </p:cNvPr>
          <p:cNvGrpSpPr/>
          <p:nvPr/>
        </p:nvGrpSpPr>
        <p:grpSpPr>
          <a:xfrm>
            <a:off x="1092791" y="3230880"/>
            <a:ext cx="6958418" cy="3208666"/>
            <a:chOff x="1595784" y="3424770"/>
            <a:chExt cx="6207614" cy="301477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5784" y="3424770"/>
              <a:ext cx="6207614" cy="30147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/>
                <p14:cNvContentPartPr/>
                <p14:nvPr/>
              </p14:nvContentPartPr>
              <p14:xfrm>
                <a:off x="2168684" y="5086818"/>
                <a:ext cx="980979" cy="8333"/>
              </p14:xfrm>
            </p:contentPart>
          </mc:Choice>
          <mc:Fallback xmlns="">
            <p:pic>
              <p:nvPicPr>
                <p:cNvPr id="3" name="잉크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54551" y="5025709"/>
                  <a:ext cx="1009246" cy="130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/>
                <p14:cNvContentPartPr/>
                <p14:nvPr/>
              </p14:nvContentPartPr>
              <p14:xfrm>
                <a:off x="3820949" y="4415557"/>
                <a:ext cx="1198879" cy="379"/>
              </p14:xfrm>
            </p:contentPart>
          </mc:Choice>
          <mc:Fallback xmlns="">
            <p:pic>
              <p:nvPicPr>
                <p:cNvPr id="5" name="잉크 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06818" y="4348853"/>
                  <a:ext cx="1226820" cy="133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/>
                <p14:cNvContentPartPr/>
                <p14:nvPr/>
              </p14:nvContentPartPr>
              <p14:xfrm>
                <a:off x="6435748" y="4487525"/>
                <a:ext cx="627106" cy="8333"/>
              </p14:xfrm>
            </p:contentPart>
          </mc:Choice>
          <mc:Fallback xmlns="">
            <p:pic>
              <p:nvPicPr>
                <p:cNvPr id="6" name="잉크 5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21620" y="4426416"/>
                  <a:ext cx="655042" cy="130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/>
                <p14:cNvContentPartPr/>
                <p14:nvPr/>
              </p14:nvContentPartPr>
              <p14:xfrm>
                <a:off x="6326798" y="4736003"/>
                <a:ext cx="790531" cy="24621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12664" y="4675818"/>
                  <a:ext cx="818799" cy="144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잉크 7"/>
                <p14:cNvContentPartPr/>
                <p14:nvPr/>
              </p14:nvContentPartPr>
              <p14:xfrm>
                <a:off x="6517675" y="4984481"/>
                <a:ext cx="436229" cy="8712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03541" y="4923149"/>
                  <a:ext cx="464497" cy="131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잉크 8"/>
                <p14:cNvContentPartPr/>
                <p14:nvPr/>
              </p14:nvContentPartPr>
              <p14:xfrm>
                <a:off x="6426741" y="5249247"/>
                <a:ext cx="599654" cy="8333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12609" y="5188138"/>
                  <a:ext cx="627918" cy="130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잉크 9"/>
                <p14:cNvContentPartPr/>
                <p14:nvPr/>
              </p14:nvContentPartPr>
              <p14:xfrm>
                <a:off x="6354250" y="5513634"/>
                <a:ext cx="872029" cy="16666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40118" y="5453772"/>
                  <a:ext cx="899972" cy="13638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422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E1665C4-AFFE-4AA5-9D5E-DB83B778E571}"/>
              </a:ext>
            </a:extLst>
          </p:cNvPr>
          <p:cNvGrpSpPr/>
          <p:nvPr/>
        </p:nvGrpSpPr>
        <p:grpSpPr>
          <a:xfrm>
            <a:off x="340501" y="1767346"/>
            <a:ext cx="2632501" cy="4010027"/>
            <a:chOff x="340501" y="1767346"/>
            <a:chExt cx="2632501" cy="40100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EEEF1E-2A8A-4B8B-B341-3CD5E37A6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31"/>
            <a:stretch/>
          </p:blipFill>
          <p:spPr>
            <a:xfrm>
              <a:off x="340502" y="1767346"/>
              <a:ext cx="2632500" cy="40100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6275B3A-96EC-4204-936B-7E027050F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9127"/>
            <a:stretch/>
          </p:blipFill>
          <p:spPr>
            <a:xfrm>
              <a:off x="340501" y="1767346"/>
              <a:ext cx="2632499" cy="6840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Chap10_20</a:t>
            </a:r>
            <a:r>
              <a:rPr lang="en-US" altLang="ko-KR" dirty="0"/>
              <a:t>”: </a:t>
            </a:r>
            <a:r>
              <a:rPr lang="ko-KR" altLang="en-US" dirty="0"/>
              <a:t>암시적 </a:t>
            </a:r>
            <a:r>
              <a:rPr lang="ko-KR" altLang="en-US" dirty="0" err="1"/>
              <a:t>인텐트</a:t>
            </a:r>
            <a:r>
              <a:rPr lang="ko-KR" altLang="en-US" dirty="0"/>
              <a:t> 예제</a:t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2412694" y="1252360"/>
            <a:ext cx="2416615" cy="2520000"/>
            <a:chOff x="2412694" y="1252360"/>
            <a:chExt cx="2416615" cy="252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309" y="1252360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타원 11"/>
            <p:cNvSpPr/>
            <p:nvPr/>
          </p:nvSpPr>
          <p:spPr bwMode="auto">
            <a:xfrm>
              <a:off x="2412694" y="2572202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1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412694" y="1252360"/>
            <a:ext cx="4354725" cy="2520000"/>
            <a:chOff x="2412694" y="1252360"/>
            <a:chExt cx="4354725" cy="252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419" y="1252360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타원 12"/>
            <p:cNvSpPr/>
            <p:nvPr/>
          </p:nvSpPr>
          <p:spPr bwMode="auto">
            <a:xfrm>
              <a:off x="2412694" y="2980902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2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412694" y="1252360"/>
            <a:ext cx="6237749" cy="2520000"/>
            <a:chOff x="2412694" y="1252360"/>
            <a:chExt cx="6237749" cy="252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443" y="1252360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타원 13"/>
            <p:cNvSpPr/>
            <p:nvPr/>
          </p:nvSpPr>
          <p:spPr bwMode="auto">
            <a:xfrm>
              <a:off x="2412694" y="3398475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3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412694" y="3824932"/>
            <a:ext cx="2416615" cy="2707769"/>
            <a:chOff x="2412694" y="3824932"/>
            <a:chExt cx="2416615" cy="270776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309" y="4012701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타원 14"/>
            <p:cNvSpPr/>
            <p:nvPr/>
          </p:nvSpPr>
          <p:spPr bwMode="auto">
            <a:xfrm>
              <a:off x="2412694" y="3824932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4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412694" y="4012701"/>
            <a:ext cx="4335874" cy="2520000"/>
            <a:chOff x="2412694" y="4012701"/>
            <a:chExt cx="4335874" cy="2520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568" y="4012701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타원 15"/>
            <p:cNvSpPr/>
            <p:nvPr/>
          </p:nvSpPr>
          <p:spPr bwMode="auto">
            <a:xfrm>
              <a:off x="2412694" y="4242503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5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02E79DF-8105-4FDE-92D6-E9AA51BD0DEE}"/>
              </a:ext>
            </a:extLst>
          </p:cNvPr>
          <p:cNvGrpSpPr/>
          <p:nvPr/>
        </p:nvGrpSpPr>
        <p:grpSpPr>
          <a:xfrm>
            <a:off x="2412694" y="4012701"/>
            <a:ext cx="6237749" cy="2520000"/>
            <a:chOff x="2412694" y="4012701"/>
            <a:chExt cx="6237749" cy="252000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1DED4C2-B4C3-43BF-93FE-D7A38B1F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443" y="4012701"/>
              <a:ext cx="1512000" cy="25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타원 16"/>
            <p:cNvSpPr/>
            <p:nvPr/>
          </p:nvSpPr>
          <p:spPr bwMode="auto">
            <a:xfrm>
              <a:off x="2412694" y="4660081"/>
              <a:ext cx="216000" cy="216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solidFill>
                    <a:schemeClr val="tx1"/>
                  </a:solidFill>
                  <a:latin typeface="Arial" charset="0"/>
                </a:rPr>
                <a:t>6</a:t>
              </a:r>
              <a:endPara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4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Chap10_20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  <a:r>
              <a:rPr lang="en-US" altLang="ko-KR" dirty="0"/>
              <a:t>(1/2)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7" y="1029810"/>
            <a:ext cx="6762750" cy="55252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79411CD-6B9F-43B8-B96C-20272BAB4174}"/>
              </a:ext>
            </a:extLst>
          </p:cNvPr>
          <p:cNvGrpSpPr/>
          <p:nvPr/>
        </p:nvGrpSpPr>
        <p:grpSpPr>
          <a:xfrm>
            <a:off x="4581990" y="2228295"/>
            <a:ext cx="4410075" cy="4326741"/>
            <a:chOff x="4581990" y="2228295"/>
            <a:chExt cx="4410075" cy="432674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990" y="2228295"/>
              <a:ext cx="4410075" cy="4326741"/>
            </a:xfrm>
            <a:prstGeom prst="rect">
              <a:avLst/>
            </a:prstGeom>
            <a:noFill/>
            <a:ln w="952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BD34C78-421C-4803-930E-20BCD71D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5802" y="6078855"/>
              <a:ext cx="338582" cy="19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20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Chap10_20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5408E-A6FC-41BF-BCE2-7773F22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82566"/>
            <a:ext cx="8610600" cy="4939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26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4CAC50-3326-47CB-B786-0A04FC859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9" y="1093075"/>
            <a:ext cx="8723586" cy="5280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Chap10_20</a:t>
            </a:r>
            <a:r>
              <a:rPr lang="en-US" altLang="ko-KR" dirty="0">
                <a:solidFill>
                  <a:srgbClr val="000000"/>
                </a:solidFill>
              </a:rPr>
              <a:t>”: JAVA </a:t>
            </a:r>
            <a:r>
              <a:rPr lang="ko-KR" altLang="en-US" dirty="0">
                <a:solidFill>
                  <a:srgbClr val="000000"/>
                </a:solidFill>
              </a:rPr>
              <a:t>소스</a:t>
            </a:r>
            <a:r>
              <a:rPr lang="en-US" altLang="ko-KR" dirty="0">
                <a:solidFill>
                  <a:srgbClr val="000000"/>
                </a:solidFill>
              </a:rPr>
              <a:t>(2/3)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128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Chap10_20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12D141-59AB-4363-B5BA-31D8031AE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9" y="1051429"/>
            <a:ext cx="8597462" cy="5385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205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 err="1"/>
              <a:t>액티비티</a:t>
            </a:r>
            <a:r>
              <a:rPr lang="ko-KR" altLang="en-US" sz="2400" dirty="0"/>
              <a:t> 생명주기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3" y="1106432"/>
            <a:ext cx="7494494" cy="54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5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F53CD-1427-4ABA-9AC0-E53FDFC0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액티비티와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액티비티 생명주기</a:t>
            </a:r>
            <a:endParaRPr lang="ko-KR" altLang="en-US" dirty="0"/>
          </a:p>
        </p:txBody>
      </p:sp>
      <p:pic>
        <p:nvPicPr>
          <p:cNvPr id="4" name="Picture 2" descr="스크린샷 2019-02-06 오후 11.36.14.png">
            <a:extLst>
              <a:ext uri="{FF2B5EF4-FFF2-40B4-BE49-F238E27FC236}">
                <a16:creationId xmlns:a16="http://schemas.microsoft.com/office/drawing/2014/main" id="{C45DA1F0-FA11-4A73-816C-DB25EEA8B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785" y="1072675"/>
            <a:ext cx="8382431" cy="530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4445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4432-78A9-457F-B48E-29319C6BD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F6045-30F9-441C-B367-239EE372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4" y="1087944"/>
            <a:ext cx="8520112" cy="5720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B91531-AEA3-4511-98B7-E23FFB620EF3}"/>
              </a:ext>
            </a:extLst>
          </p:cNvPr>
          <p:cNvGrpSpPr/>
          <p:nvPr/>
        </p:nvGrpSpPr>
        <p:grpSpPr>
          <a:xfrm>
            <a:off x="1592030" y="1895539"/>
            <a:ext cx="5959940" cy="4320000"/>
            <a:chOff x="1405695" y="1895539"/>
            <a:chExt cx="5959940" cy="432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040B96-32D0-426F-8C35-B49ABCB36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695" y="1895539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F7C284-ACF7-4A47-A753-62B6ACE18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635" y="1895539"/>
              <a:ext cx="2430000" cy="43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5C65FA-4262-4C05-A178-80F4C6C6A39F}"/>
                </a:ext>
              </a:extLst>
            </p:cNvPr>
            <p:cNvGrpSpPr/>
            <p:nvPr/>
          </p:nvGrpSpPr>
          <p:grpSpPr>
            <a:xfrm>
              <a:off x="3989665" y="3852339"/>
              <a:ext cx="792000" cy="406400"/>
              <a:chOff x="4018280" y="3342640"/>
              <a:chExt cx="792000" cy="406400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2604874E-2010-44B9-8A87-2141FE059DC9}"/>
                  </a:ext>
                </a:extLst>
              </p:cNvPr>
              <p:cNvCxnSpPr/>
              <p:nvPr/>
            </p:nvCxnSpPr>
            <p:spPr bwMode="auto">
              <a:xfrm>
                <a:off x="4018280" y="3342640"/>
                <a:ext cx="7920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85C4C45-8970-4941-B695-923F9EE1BBC5}"/>
                  </a:ext>
                </a:extLst>
              </p:cNvPr>
              <p:cNvCxnSpPr/>
              <p:nvPr/>
            </p:nvCxnSpPr>
            <p:spPr bwMode="auto">
              <a:xfrm flipH="1">
                <a:off x="4018280" y="3749040"/>
                <a:ext cx="792000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79935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1210055"/>
            <a:ext cx="8963025" cy="1522156"/>
          </a:xfrm>
        </p:spPr>
        <p:txBody>
          <a:bodyPr/>
          <a:lstStyle/>
          <a:p>
            <a:pPr marL="606425" lvl="1" indent="-3429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lang="ko-KR" altLang="en-US" sz="2400" b="1" dirty="0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양방향 </a:t>
            </a:r>
            <a:r>
              <a:rPr lang="ko-KR" altLang="en-US" sz="2400" b="1" dirty="0" err="1">
                <a:solidFill>
                  <a:srgbClr val="FF00FF"/>
                </a:solidFill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액티비티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와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>
                <a:solidFill>
                  <a:srgbClr val="FF00FF"/>
                </a:solidFill>
                <a:latin typeface="맑은 고딕" pitchFamily="50" charset="-127"/>
                <a:ea typeface="맑은 고딕" pitchFamily="50" charset="-127"/>
              </a:rPr>
              <a:t>데이터의 전달</a:t>
            </a:r>
            <a:endParaRPr lang="en-US" altLang="ko-KR" sz="2400" b="1" dirty="0">
              <a:solidFill>
                <a:srgbClr val="FF00FF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메인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액티비티에서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세컨드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액티비티로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데이터를 넘긴 후에</a:t>
            </a:r>
            <a:r>
              <a:rPr lang="en-US" altLang="ko-KR" sz="1800" b="1" dirty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                                        다시 세컨드 액티비티에서 메인 액티비티로 데이터를 돌려주는 경우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8BE573-15C1-4CFF-A0AB-FAC38285BC1E}"/>
              </a:ext>
            </a:extLst>
          </p:cNvPr>
          <p:cNvGrpSpPr/>
          <p:nvPr/>
        </p:nvGrpSpPr>
        <p:grpSpPr>
          <a:xfrm>
            <a:off x="692458" y="2546230"/>
            <a:ext cx="7759084" cy="3901066"/>
            <a:chOff x="692458" y="2546230"/>
            <a:chExt cx="7759084" cy="3901066"/>
          </a:xfrm>
        </p:grpSpPr>
        <p:grpSp>
          <p:nvGrpSpPr>
            <p:cNvPr id="6" name="그룹 5"/>
            <p:cNvGrpSpPr/>
            <p:nvPr/>
          </p:nvGrpSpPr>
          <p:grpSpPr>
            <a:xfrm>
              <a:off x="692458" y="2546230"/>
              <a:ext cx="7759084" cy="3901066"/>
              <a:chOff x="1609052" y="2732210"/>
              <a:chExt cx="5903856" cy="347985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052" y="2732210"/>
                <a:ext cx="5903856" cy="347985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" name="잉크 1"/>
                  <p14:cNvContentPartPr/>
                  <p14:nvPr/>
                </p14:nvContentPartPr>
                <p14:xfrm>
                  <a:off x="3759120" y="3511440"/>
                  <a:ext cx="1683360" cy="25920"/>
                </p14:xfrm>
              </p:contentPart>
            </mc:Choice>
            <mc:Fallback xmlns="">
              <p:pic>
                <p:nvPicPr>
                  <p:cNvPr id="2" name="잉크 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743280" y="3448080"/>
                    <a:ext cx="17150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" name="잉크 2"/>
                  <p14:cNvContentPartPr/>
                  <p14:nvPr/>
                </p14:nvContentPartPr>
                <p14:xfrm>
                  <a:off x="4940280" y="5543640"/>
                  <a:ext cx="806760" cy="19440"/>
                </p14:xfrm>
              </p:contentPart>
            </mc:Choice>
            <mc:Fallback xmlns="">
              <p:pic>
                <p:nvPicPr>
                  <p:cNvPr id="3" name="잉크 2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924440" y="5479920"/>
                    <a:ext cx="83844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/>
                <p14:cNvContentPartPr/>
                <p14:nvPr/>
              </p14:nvContentPartPr>
              <p14:xfrm>
                <a:off x="1111370" y="5053050"/>
                <a:ext cx="1512585" cy="17354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5528" y="4989419"/>
                  <a:ext cx="1543910" cy="144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/>
                <p14:cNvContentPartPr/>
                <p14:nvPr/>
              </p14:nvContentPartPr>
              <p14:xfrm>
                <a:off x="1131241" y="5010271"/>
                <a:ext cx="1602952" cy="404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5399" y="4939167"/>
                  <a:ext cx="1634277" cy="1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/>
                <p14:cNvContentPartPr/>
                <p14:nvPr/>
              </p14:nvContentPartPr>
              <p14:xfrm>
                <a:off x="2583266" y="5044575"/>
                <a:ext cx="240822" cy="404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67403" y="4973471"/>
                  <a:ext cx="272187" cy="1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/>
                <p14:cNvContentPartPr/>
                <p14:nvPr/>
              </p14:nvContentPartPr>
              <p14:xfrm>
                <a:off x="2813679" y="5018746"/>
                <a:ext cx="20817" cy="404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97887" y="4947642"/>
                  <a:ext cx="52043" cy="1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/>
                <p14:cNvContentPartPr/>
                <p14:nvPr/>
              </p14:nvContentPartPr>
              <p14:xfrm>
                <a:off x="3514852" y="3378615"/>
                <a:ext cx="2213759" cy="26232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99011" y="3315371"/>
                  <a:ext cx="2245081" cy="152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/>
                <p14:cNvContentPartPr/>
                <p14:nvPr/>
              </p14:nvContentPartPr>
              <p14:xfrm>
                <a:off x="3555067" y="3472648"/>
                <a:ext cx="2153198" cy="34707"/>
              </p14:xfrm>
            </p:contentPart>
          </mc:Choice>
          <mc:Fallback xmlns="">
            <p:pic>
              <p:nvPicPr>
                <p:cNvPr id="12" name="잉크 11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9227" y="3409018"/>
                  <a:ext cx="2184519" cy="161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/>
                <p14:cNvContentPartPr/>
                <p14:nvPr/>
              </p14:nvContentPartPr>
              <p14:xfrm>
                <a:off x="5077115" y="5668098"/>
                <a:ext cx="1082040" cy="404"/>
              </p14:xfrm>
            </p:contentPart>
          </mc:Choice>
          <mc:Fallback xmlns="">
            <p:pic>
              <p:nvPicPr>
                <p:cNvPr id="13" name="잉크 12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61277" y="5596994"/>
                  <a:ext cx="1113357" cy="1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/>
                <p14:cNvContentPartPr/>
                <p14:nvPr/>
              </p14:nvContentPartPr>
              <p14:xfrm>
                <a:off x="5096987" y="5744778"/>
                <a:ext cx="1002082" cy="8879"/>
              </p14:xfrm>
            </p:contentPart>
          </mc:Choice>
          <mc:Fallback xmlns="">
            <p:pic>
              <p:nvPicPr>
                <p:cNvPr id="14" name="잉크 1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1144" y="5682270"/>
                  <a:ext cx="1033408" cy="13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/>
                <p14:cNvContentPartPr/>
                <p14:nvPr/>
              </p14:nvContentPartPr>
              <p14:xfrm>
                <a:off x="1672025" y="3891156"/>
                <a:ext cx="901779" cy="404"/>
              </p14:xfrm>
            </p:contentPart>
          </mc:Choice>
          <mc:Fallback xmlns="">
            <p:pic>
              <p:nvPicPr>
                <p:cNvPr id="15" name="잉크 1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56179" y="3820052"/>
                  <a:ext cx="933471" cy="142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/>
                <p14:cNvContentPartPr/>
                <p14:nvPr/>
              </p14:nvContentPartPr>
              <p14:xfrm>
                <a:off x="6919942" y="3899631"/>
                <a:ext cx="931586" cy="8879"/>
              </p14:xfrm>
            </p:contentPart>
          </mc:Choice>
          <mc:Fallback xmlns="">
            <p:pic>
              <p:nvPicPr>
                <p:cNvPr id="16" name="잉크 15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04104" y="3837123"/>
                  <a:ext cx="962903" cy="133895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81C108D-6903-4CD2-8179-C790FBCD4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856014" y="5086111"/>
              <a:ext cx="988234" cy="216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D6ED125-4D3F-4D0C-AD3F-760C2DFD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831376" y="5088266"/>
              <a:ext cx="170961" cy="23812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21F8684-1F54-497A-843C-F4824861BC4C}"/>
                    </a:ext>
                  </a:extLst>
                </p14:cNvPr>
                <p14:cNvContentPartPr/>
                <p14:nvPr/>
              </p14:nvContentPartPr>
              <p14:xfrm>
                <a:off x="6901076" y="5203842"/>
                <a:ext cx="931586" cy="8879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21F8684-1F54-497A-843C-F4824861BC4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85238" y="5141334"/>
                  <a:ext cx="962903" cy="133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3D7AEE-DFC0-4A5F-A17D-9003BCBBF58D}"/>
                    </a:ext>
                  </a:extLst>
                </p14:cNvPr>
                <p14:cNvContentPartPr/>
                <p14:nvPr/>
              </p14:nvContentPartPr>
              <p14:xfrm>
                <a:off x="1649076" y="5493402"/>
                <a:ext cx="931586" cy="8879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3D7AEE-DFC0-4A5F-A17D-9003BCBBF5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33238" y="5430894"/>
                  <a:ext cx="962903" cy="13389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7824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63A23-6EAE-4687-BC05-52C826AB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”: XML </a:t>
            </a:r>
            <a:r>
              <a:rPr lang="ko-KR" altLang="en-US" dirty="0"/>
              <a:t>소스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F189A-5CD6-406F-B987-3143E4C34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23"/>
          <a:stretch/>
        </p:blipFill>
        <p:spPr>
          <a:xfrm>
            <a:off x="1252257" y="1430150"/>
            <a:ext cx="6639486" cy="4714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616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8DC24-0FBF-4F58-8E8E-F67735E5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0682C6-0E70-4288-A0E8-CFF79634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137116"/>
            <a:ext cx="8601075" cy="522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70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7B1EA-21FD-48BF-AE3E-C1CCD167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5B5D3C-1DCC-4C45-AAFD-D3121F7E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3" y="1092443"/>
            <a:ext cx="8380834" cy="526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468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B9530-C191-4590-9EA1-F0A8A6BD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AFC0C9-366C-40FE-B514-15E1D8CE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6" y="1299228"/>
            <a:ext cx="8553448" cy="4949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405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D6CD3-B423-449B-A783-6592D4F8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Project10_3</a:t>
            </a:r>
            <a:r>
              <a:rPr lang="en-US" altLang="ko-KR" dirty="0"/>
              <a:t>”: JAVA </a:t>
            </a:r>
            <a:r>
              <a:rPr lang="ko-KR" altLang="en-US" dirty="0"/>
              <a:t>소스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80D78-31AD-4271-8CEA-2CCF1A21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6" y="1981201"/>
            <a:ext cx="8553448" cy="35231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9744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실행 및 결과 확인 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522C83-408F-4DDD-9BF3-B6FC96BEF0AE}"/>
              </a:ext>
            </a:extLst>
          </p:cNvPr>
          <p:cNvGrpSpPr/>
          <p:nvPr/>
        </p:nvGrpSpPr>
        <p:grpSpPr>
          <a:xfrm>
            <a:off x="448236" y="1817748"/>
            <a:ext cx="8247529" cy="3444534"/>
            <a:chOff x="385482" y="1817748"/>
            <a:chExt cx="8247529" cy="34445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047AEDA-8677-468C-AA4D-9FDA4C5A7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482" y="1817748"/>
              <a:ext cx="8247529" cy="3444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8E289D-F5E7-4C4E-8DAC-1422A7640D68}"/>
                </a:ext>
              </a:extLst>
            </p:cNvPr>
            <p:cNvSpPr/>
            <p:nvPr/>
          </p:nvSpPr>
          <p:spPr bwMode="auto">
            <a:xfrm>
              <a:off x="2232212" y="4975412"/>
              <a:ext cx="726141" cy="286870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D619FE-BDE2-D970-A548-8A879D46B36B}"/>
              </a:ext>
            </a:extLst>
          </p:cNvPr>
          <p:cNvSpPr/>
          <p:nvPr/>
        </p:nvSpPr>
        <p:spPr bwMode="auto">
          <a:xfrm>
            <a:off x="7034035" y="2184014"/>
            <a:ext cx="1593640" cy="286870"/>
          </a:xfrm>
          <a:prstGeom prst="rect">
            <a:avLst/>
          </a:prstGeom>
          <a:noFill/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42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Edit Filter 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6" y="1272337"/>
            <a:ext cx="8524875" cy="547499"/>
          </a:xfrm>
        </p:spPr>
        <p:txBody>
          <a:bodyPr/>
          <a:lstStyle/>
          <a:p>
            <a:r>
              <a:rPr lang="ko-KR" altLang="en-US" sz="2800" dirty="0"/>
              <a:t>로그</a:t>
            </a:r>
            <a:r>
              <a:rPr lang="en-US" altLang="ko-KR" sz="2800" dirty="0"/>
              <a:t> </a:t>
            </a:r>
            <a:r>
              <a:rPr lang="ko-KR" altLang="en-US" sz="2800" dirty="0"/>
              <a:t>필터 등록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4233EB-4657-4326-8473-78C7C30A21DE}"/>
              </a:ext>
            </a:extLst>
          </p:cNvPr>
          <p:cNvGrpSpPr/>
          <p:nvPr/>
        </p:nvGrpSpPr>
        <p:grpSpPr>
          <a:xfrm>
            <a:off x="311944" y="2110668"/>
            <a:ext cx="8520112" cy="3823967"/>
            <a:chOff x="311944" y="2110668"/>
            <a:chExt cx="8520112" cy="382396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3E3534E-9C93-4E72-AE95-2AF437EC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944" y="2110668"/>
              <a:ext cx="8520112" cy="38239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AE83ED-05EB-459C-A105-430CE4BADD85}"/>
                </a:ext>
              </a:extLst>
            </p:cNvPr>
            <p:cNvSpPr/>
            <p:nvPr/>
          </p:nvSpPr>
          <p:spPr bwMode="auto">
            <a:xfrm>
              <a:off x="4338918" y="2608729"/>
              <a:ext cx="726141" cy="286870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DCD4899-C8E8-401D-ADD7-45B1DCFC53D4}"/>
                </a:ext>
              </a:extLst>
            </p:cNvPr>
            <p:cNvSpPr/>
            <p:nvPr/>
          </p:nvSpPr>
          <p:spPr bwMode="auto">
            <a:xfrm>
              <a:off x="4338918" y="3186431"/>
              <a:ext cx="726141" cy="286870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DB36DFF-981A-4761-AC25-A690D4016D83}"/>
                </a:ext>
              </a:extLst>
            </p:cNvPr>
            <p:cNvSpPr/>
            <p:nvPr/>
          </p:nvSpPr>
          <p:spPr bwMode="auto">
            <a:xfrm>
              <a:off x="7144871" y="3042996"/>
              <a:ext cx="1593640" cy="286870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1070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로그캣</a:t>
            </a:r>
            <a:r>
              <a:rPr lang="ko-KR" altLang="en-US" dirty="0"/>
              <a:t>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D85269-CC2E-4ECA-8974-83D9E424D3EA}"/>
              </a:ext>
            </a:extLst>
          </p:cNvPr>
          <p:cNvGrpSpPr/>
          <p:nvPr/>
        </p:nvGrpSpPr>
        <p:grpSpPr>
          <a:xfrm>
            <a:off x="255494" y="1849582"/>
            <a:ext cx="8633012" cy="3762324"/>
            <a:chOff x="255494" y="1849582"/>
            <a:chExt cx="8633012" cy="3762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0271A8-F3B5-4785-A09D-8E7031F8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94" y="1849582"/>
              <a:ext cx="8633012" cy="3762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81FF73-9D20-4299-9E3A-0CEC96FF3D4C}"/>
                </a:ext>
              </a:extLst>
            </p:cNvPr>
            <p:cNvSpPr/>
            <p:nvPr/>
          </p:nvSpPr>
          <p:spPr bwMode="auto">
            <a:xfrm>
              <a:off x="6131860" y="2698376"/>
              <a:ext cx="2756646" cy="2384612"/>
            </a:xfrm>
            <a:prstGeom prst="rect">
              <a:avLst/>
            </a:prstGeom>
            <a:solidFill>
              <a:srgbClr val="FF99FF">
                <a:alpha val="20000"/>
              </a:srgbClr>
            </a:solidFill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ADC55C-E2CE-42B5-93CA-AA4D4730FC1A}"/>
                </a:ext>
              </a:extLst>
            </p:cNvPr>
            <p:cNvSpPr/>
            <p:nvPr/>
          </p:nvSpPr>
          <p:spPr bwMode="auto">
            <a:xfrm>
              <a:off x="7174007" y="2263066"/>
              <a:ext cx="1656229" cy="300839"/>
            </a:xfrm>
            <a:prstGeom prst="rect">
              <a:avLst/>
            </a:pr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0953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6642155-3CFC-4D20-A22F-D453C052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8250" y="1473575"/>
            <a:ext cx="6667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3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액티비티와</a:t>
            </a:r>
            <a:r>
              <a:rPr lang="ko-KR" altLang="en-US" dirty="0"/>
              <a:t> </a:t>
            </a:r>
            <a:r>
              <a:rPr lang="ko-KR" altLang="en-US" dirty="0" err="1"/>
              <a:t>인텐트</a:t>
            </a:r>
            <a:r>
              <a:rPr lang="ko-KR" altLang="en-US" dirty="0"/>
              <a:t> 응용 ▶</a:t>
            </a:r>
            <a:r>
              <a:rPr lang="ko-KR" altLang="en-US" sz="2400" dirty="0"/>
              <a:t>양방향 </a:t>
            </a:r>
            <a:r>
              <a:rPr lang="ko-KR" altLang="en-US" sz="2400" dirty="0" err="1"/>
              <a:t>액티비티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56282" y="917000"/>
            <a:ext cx="8963025" cy="1031358"/>
          </a:xfrm>
        </p:spPr>
        <p:txBody>
          <a:bodyPr/>
          <a:lstStyle/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양방향 데이터 전달 예제 </a:t>
            </a:r>
            <a:endParaRPr lang="en-US" altLang="ko-KR" sz="20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anose="05000000000000000000" pitchFamily="2" charset="2"/>
              <a:buChar char="ü"/>
            </a:pP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메인 액티비티의 </a:t>
            </a:r>
            <a:r>
              <a:rPr lang="ko-KR" altLang="en-US" sz="1800" b="1" dirty="0" err="1">
                <a:latin typeface="맑은 고딕" pitchFamily="50" charset="-127"/>
                <a:ea typeface="맑은 고딕" pitchFamily="50" charset="-127"/>
              </a:rPr>
              <a:t>에디트텍스트의</a:t>
            </a:r>
            <a:r>
              <a:rPr lang="ko-KR" altLang="en-US" sz="1800" b="1" dirty="0">
                <a:latin typeface="맑은 고딕" pitchFamily="50" charset="-127"/>
                <a:ea typeface="맑은 고딕" pitchFamily="50" charset="-127"/>
              </a:rPr>
              <a:t> 두 수를 세컨드 액티비티에서 더한 후에                             다시 메인 액티비티로 돌려줌</a:t>
            </a:r>
            <a:endParaRPr lang="en-US" altLang="ko-KR" sz="1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DB9E57-21A4-47D1-B918-DA04BAC562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8" y="1948358"/>
            <a:ext cx="2025000" cy="360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A7170D-00A1-447E-96C4-CC89EA1A034F}"/>
              </a:ext>
            </a:extLst>
          </p:cNvPr>
          <p:cNvGrpSpPr/>
          <p:nvPr/>
        </p:nvGrpSpPr>
        <p:grpSpPr>
          <a:xfrm>
            <a:off x="1917974" y="2203320"/>
            <a:ext cx="2025000" cy="3600000"/>
            <a:chOff x="1917974" y="2203320"/>
            <a:chExt cx="2025000" cy="36000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7E8BA6-8AB6-4B6E-ACC3-D7D5EEB1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974" y="2203320"/>
              <a:ext cx="2025000" cy="360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D7BE416-F954-447D-86C5-83C5E9254B7F}"/>
                    </a:ext>
                  </a:extLst>
                </p14:cNvPr>
                <p14:cNvContentPartPr/>
                <p14:nvPr/>
              </p14:nvContentPartPr>
              <p14:xfrm>
                <a:off x="3105000" y="3060720"/>
                <a:ext cx="228960" cy="2286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D7BE416-F954-447D-86C5-83C5E9254B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95640" y="3051360"/>
                  <a:ext cx="247680" cy="23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F434ACC-E103-4EA4-8CDC-62016142775B}"/>
              </a:ext>
            </a:extLst>
          </p:cNvPr>
          <p:cNvGrpSpPr/>
          <p:nvPr/>
        </p:nvGrpSpPr>
        <p:grpSpPr>
          <a:xfrm>
            <a:off x="3559500" y="2458282"/>
            <a:ext cx="2025000" cy="3600000"/>
            <a:chOff x="3559500" y="2458282"/>
            <a:chExt cx="2025000" cy="36000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6605409-C5E2-4A13-891F-C870B296B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500" y="2458282"/>
              <a:ext cx="2025000" cy="360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12B25AE-320F-4E51-A242-DA95164F3208}"/>
                    </a:ext>
                  </a:extLst>
                </p14:cNvPr>
                <p14:cNvContentPartPr/>
                <p14:nvPr/>
              </p14:nvContentPartPr>
              <p14:xfrm>
                <a:off x="3956040" y="2927520"/>
                <a:ext cx="965520" cy="5335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12B25AE-320F-4E51-A242-DA95164F32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46680" y="2918160"/>
                  <a:ext cx="984240" cy="55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225020-0040-4DF0-9BBA-48E1D4A91A92}"/>
              </a:ext>
            </a:extLst>
          </p:cNvPr>
          <p:cNvGrpSpPr/>
          <p:nvPr/>
        </p:nvGrpSpPr>
        <p:grpSpPr>
          <a:xfrm>
            <a:off x="5201026" y="2713244"/>
            <a:ext cx="2025000" cy="3600000"/>
            <a:chOff x="5201026" y="2713244"/>
            <a:chExt cx="2025000" cy="360000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A8D73F1-E2F3-4D15-9587-29439A0B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026" y="2713244"/>
              <a:ext cx="2025000" cy="360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0AED27C-1F5B-40D3-8FCC-5B6AD6C73353}"/>
                    </a:ext>
                  </a:extLst>
                </p14:cNvPr>
                <p14:cNvContentPartPr/>
                <p14:nvPr/>
              </p14:nvContentPartPr>
              <p14:xfrm>
                <a:off x="6426360" y="3156120"/>
                <a:ext cx="196920" cy="152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0AED27C-1F5B-40D3-8FCC-5B6AD6C733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17000" y="3146760"/>
                  <a:ext cx="21564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28C2B43-2376-479B-A96B-1CA482565342}"/>
              </a:ext>
            </a:extLst>
          </p:cNvPr>
          <p:cNvGrpSpPr/>
          <p:nvPr/>
        </p:nvGrpSpPr>
        <p:grpSpPr>
          <a:xfrm>
            <a:off x="6842552" y="2968206"/>
            <a:ext cx="2025000" cy="3600000"/>
            <a:chOff x="6842552" y="2968206"/>
            <a:chExt cx="2025000" cy="360000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7ABFC58-E1DD-48B6-B4C7-F10718044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52" y="2968206"/>
              <a:ext cx="2025000" cy="360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A36031F-798E-4A57-86E5-7EBC490C7C78}"/>
                    </a:ext>
                  </a:extLst>
                </p14:cNvPr>
                <p14:cNvContentPartPr/>
                <p14:nvPr/>
              </p14:nvContentPartPr>
              <p14:xfrm>
                <a:off x="8115120" y="5981760"/>
                <a:ext cx="210240" cy="20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A36031F-798E-4A57-86E5-7EBC490C7C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05760" y="5972400"/>
                  <a:ext cx="228960" cy="22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40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282FD5-A896-4554-87BE-86BC490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100831"/>
            <a:ext cx="8520112" cy="5328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양방향 데이터 전달 예제 </a:t>
            </a:r>
            <a:br>
              <a:rPr lang="ko-KR" altLang="en-US" dirty="0"/>
            </a:br>
            <a:endParaRPr lang="ko-KR" altLang="en-US" sz="24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D5E548-EE56-4C43-8BC1-8ED1D442C756}"/>
              </a:ext>
            </a:extLst>
          </p:cNvPr>
          <p:cNvGrpSpPr/>
          <p:nvPr/>
        </p:nvGrpSpPr>
        <p:grpSpPr>
          <a:xfrm>
            <a:off x="3783321" y="3251775"/>
            <a:ext cx="2078753" cy="2045564"/>
            <a:chOff x="4658733" y="1574232"/>
            <a:chExt cx="1980000" cy="204556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20A4928-7E3C-46F1-9E90-218E23D12082}"/>
                    </a:ext>
                  </a:extLst>
                </p14:cNvPr>
                <p14:cNvContentPartPr/>
                <p14:nvPr/>
              </p14:nvContentPartPr>
              <p14:xfrm>
                <a:off x="4693218" y="1574232"/>
                <a:ext cx="972000" cy="36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20A4928-7E3C-46F1-9E90-218E23D120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78132" y="1510872"/>
                  <a:ext cx="1001829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AD8D140-2BBB-463E-A5E0-BE101AC250A7}"/>
                    </a:ext>
                  </a:extLst>
                </p14:cNvPr>
                <p14:cNvContentPartPr/>
                <p14:nvPr/>
              </p14:nvContentPartPr>
              <p14:xfrm>
                <a:off x="4703425" y="2605892"/>
                <a:ext cx="972000" cy="36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AD8D140-2BBB-463E-A5E0-BE101AC250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88339" y="2542532"/>
                  <a:ext cx="1001829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B8B0552-9F63-46AA-BC35-09DBE1A44BEA}"/>
                    </a:ext>
                  </a:extLst>
                </p14:cNvPr>
                <p14:cNvContentPartPr/>
                <p14:nvPr/>
              </p14:nvContentPartPr>
              <p14:xfrm>
                <a:off x="4658733" y="3583796"/>
                <a:ext cx="1980000" cy="360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B8B0552-9F63-46AA-BC35-09DBE1A44B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3645" y="3520436"/>
                  <a:ext cx="2009834" cy="162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2B4F3A8-AEE3-4619-B99A-13DD9C6994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1936" y="360987"/>
            <a:ext cx="1733550" cy="3429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015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E6F9F-2B84-454A-AE1D-55594349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양방향 데이터 전달 예제 </a:t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5A66F3-1F2A-44BD-B710-C41971087562}"/>
              </a:ext>
            </a:extLst>
          </p:cNvPr>
          <p:cNvGrpSpPr/>
          <p:nvPr/>
        </p:nvGrpSpPr>
        <p:grpSpPr>
          <a:xfrm>
            <a:off x="327936" y="1473693"/>
            <a:ext cx="8410575" cy="4101529"/>
            <a:chOff x="366712" y="1189608"/>
            <a:chExt cx="8410575" cy="41015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E67C2A-CEA0-407C-897A-A6B7240F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712" y="1189608"/>
              <a:ext cx="8410575" cy="41015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907E9A7F-153C-4F2C-9DED-1E613D5A02D3}"/>
                    </a:ext>
                  </a:extLst>
                </p14:cNvPr>
                <p14:cNvContentPartPr/>
                <p14:nvPr/>
              </p14:nvContentPartPr>
              <p14:xfrm>
                <a:off x="3701327" y="3848500"/>
                <a:ext cx="1312902" cy="39545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907E9A7F-153C-4F2C-9DED-1E613D5A02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85487" y="3785228"/>
                  <a:ext cx="1344222" cy="16608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FC39BAD-83B2-443C-905A-B761706AD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696" y="368860"/>
            <a:ext cx="1381125" cy="3429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3583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0B6C28-01BF-4484-9A87-763BB7C2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6" y="1048218"/>
            <a:ext cx="8524875" cy="4914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7EEE3A-D5DB-4BC4-A170-6E0E9C06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메인 액티비티 </a:t>
            </a:r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(1/3)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88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4E44EC1-3C3B-48DA-8CC0-283FB859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1180730"/>
            <a:ext cx="8811490" cy="5264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909D2A-C488-4015-8142-22A6E767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메인 액티비티 </a:t>
            </a:r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5F56F6-2982-4D3E-8DCA-06D701D6588E}"/>
              </a:ext>
            </a:extLst>
          </p:cNvPr>
          <p:cNvGrpSpPr/>
          <p:nvPr/>
        </p:nvGrpSpPr>
        <p:grpSpPr>
          <a:xfrm>
            <a:off x="2382982" y="3703044"/>
            <a:ext cx="6594763" cy="1293427"/>
            <a:chOff x="2635780" y="4194240"/>
            <a:chExt cx="6184372" cy="13053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7C943C3-4EFA-480F-83CC-1812F5EB8B60}"/>
                </a:ext>
              </a:extLst>
            </p:cNvPr>
            <p:cNvSpPr/>
            <p:nvPr/>
          </p:nvSpPr>
          <p:spPr bwMode="auto">
            <a:xfrm>
              <a:off x="2635780" y="4194240"/>
              <a:ext cx="6184372" cy="1305304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B401AFA-D043-4A1D-9B64-D677C56BDF02}"/>
                </a:ext>
              </a:extLst>
            </p:cNvPr>
            <p:cNvSpPr/>
            <p:nvPr/>
          </p:nvSpPr>
          <p:spPr bwMode="auto">
            <a:xfrm>
              <a:off x="2714455" y="5192817"/>
              <a:ext cx="3797731" cy="216000"/>
            </a:xfrm>
            <a:prstGeom prst="rect">
              <a:avLst/>
            </a:prstGeom>
            <a:solidFill>
              <a:srgbClr val="FF99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6E0F37-BB6B-4CC1-9A86-BF5B17EE7D43}"/>
                </a:ext>
              </a:extLst>
            </p:cNvPr>
            <p:cNvSpPr/>
            <p:nvPr/>
          </p:nvSpPr>
          <p:spPr bwMode="auto">
            <a:xfrm>
              <a:off x="2714455" y="4573224"/>
              <a:ext cx="4523745" cy="216000"/>
            </a:xfrm>
            <a:prstGeom prst="rect">
              <a:avLst/>
            </a:prstGeom>
            <a:solidFill>
              <a:srgbClr val="00FFFF">
                <a:alpha val="3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A406D2-FD9E-4E9F-86E3-5A2B57A703D0}"/>
              </a:ext>
            </a:extLst>
          </p:cNvPr>
          <p:cNvSpPr/>
          <p:nvPr/>
        </p:nvSpPr>
        <p:spPr bwMode="auto">
          <a:xfrm>
            <a:off x="2466878" y="4391364"/>
            <a:ext cx="4823938" cy="214035"/>
          </a:xfrm>
          <a:prstGeom prst="rect">
            <a:avLst/>
          </a:prstGeom>
          <a:solidFill>
            <a:srgbClr val="00FFFF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1C6020-A13A-4AFD-AB40-2D4264461B5F}"/>
              </a:ext>
            </a:extLst>
          </p:cNvPr>
          <p:cNvSpPr/>
          <p:nvPr/>
        </p:nvSpPr>
        <p:spPr bwMode="auto">
          <a:xfrm>
            <a:off x="2485166" y="2514364"/>
            <a:ext cx="3269458" cy="214035"/>
          </a:xfrm>
          <a:prstGeom prst="rect">
            <a:avLst/>
          </a:prstGeom>
          <a:solidFill>
            <a:srgbClr val="00FFFF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0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FEFD-8ED8-45C3-BE66-B23A119F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en-US" altLang="ko-KR" dirty="0">
                <a:solidFill>
                  <a:srgbClr val="FF00FF"/>
                </a:solidFill>
              </a:rPr>
              <a:t>Chap10_16</a:t>
            </a:r>
            <a:r>
              <a:rPr lang="en-US" altLang="ko-KR" dirty="0"/>
              <a:t>”: </a:t>
            </a:r>
            <a:r>
              <a:rPr lang="ko-KR" altLang="en-US" dirty="0"/>
              <a:t>메인 액티비티 </a:t>
            </a:r>
            <a:r>
              <a:rPr lang="en-US" altLang="ko-KR" dirty="0"/>
              <a:t>Java </a:t>
            </a:r>
            <a:r>
              <a:rPr lang="ko-KR" altLang="en-US" dirty="0"/>
              <a:t>소스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76C7C-2798-4F2A-9D04-AE6B7419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5" y="1191491"/>
            <a:ext cx="8738511" cy="47382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1288200"/>
      </p:ext>
    </p:extLst>
  </p:cSld>
  <p:clrMapOvr>
    <a:masterClrMapping/>
  </p:clrMapOvr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7885</TotalTime>
  <Words>384</Words>
  <Application>Microsoft Office PowerPoint</Application>
  <PresentationFormat>화면 슬라이드 쇼(4:3)</PresentationFormat>
  <Paragraphs>58</Paragraphs>
  <Slides>38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HY헤드라인M</vt:lpstr>
      <vt:lpstr>굴림</vt:lpstr>
      <vt:lpstr>맑은 고딕</vt:lpstr>
      <vt:lpstr>Arial</vt:lpstr>
      <vt:lpstr>Impact</vt:lpstr>
      <vt:lpstr>Wingdings</vt:lpstr>
      <vt:lpstr>1_Standarddesign</vt:lpstr>
      <vt:lpstr>2_Standarddesign</vt:lpstr>
      <vt:lpstr>Chapter10 액티비티와 인텐트(2)</vt:lpstr>
      <vt:lpstr>PowerPoint 프레젠테이션</vt:lpstr>
      <vt:lpstr>2. 액티비티와 인텐트 응용 ▶양방향 액티비티</vt:lpstr>
      <vt:lpstr>2. 액티비티와 인텐트 응용 ▶양방향 액티비티</vt:lpstr>
      <vt:lpstr>“Chap10_16”: 양방향 데이터 전달 예제  </vt:lpstr>
      <vt:lpstr>“Chap10_16”: 양방향 데이터 전달 예제  </vt:lpstr>
      <vt:lpstr>“Chap10_16”: 메인 액티비티 Java 소스(1/3)</vt:lpstr>
      <vt:lpstr>“Chap10_16”: 메인 액티비티 Java 소스(2/3)</vt:lpstr>
      <vt:lpstr>“Chap10_16”: 메인 액티비티 Java 소스(3/3)</vt:lpstr>
      <vt:lpstr>“Chap10_16”: 세컨드 액티비티 Java 소스</vt:lpstr>
      <vt:lpstr>“Self10_3”: startActivityResult 수정 소스 활용</vt:lpstr>
      <vt:lpstr>실행 화면</vt:lpstr>
      <vt:lpstr>“Self10_3”: activity_main.xml 소스(1/2) </vt:lpstr>
      <vt:lpstr>“Self10_3”: activity_main.xml 소스(2/2) </vt:lpstr>
      <vt:lpstr>“Self10_3”: second.xml 소스</vt:lpstr>
      <vt:lpstr>“Self10_3”: MainActivity.java 소스(1/3) </vt:lpstr>
      <vt:lpstr>“Self10_3”: MainActivity.java 소스(2/3) </vt:lpstr>
      <vt:lpstr>“Self10_3”: MainActivity.java 소스(3/3) </vt:lpstr>
      <vt:lpstr>“Self10_3”: SecondActivity.java 소스(1/2) </vt:lpstr>
      <vt:lpstr>“Self10_3”: SecondActivity.java 소스(2/2) </vt:lpstr>
      <vt:lpstr>2. 액티비티와 인텐트 응용 ▶암시적 인텐트</vt:lpstr>
      <vt:lpstr>“Chap10_20”: 암시적 인텐트 예제 </vt:lpstr>
      <vt:lpstr>“Chap10_20”: XML 소스(1/2)</vt:lpstr>
      <vt:lpstr>“Chap10_20”: JAVA 소스(1/3)</vt:lpstr>
      <vt:lpstr>“Chap10_20”: JAVA 소스(2/3)</vt:lpstr>
      <vt:lpstr>“Chap10_20”: JAVA 소스(3/3)</vt:lpstr>
      <vt:lpstr>2. 액티비티와 인텐트 응용 ▶액티비티 생명주기</vt:lpstr>
      <vt:lpstr>2. 액티비티와 인텐트 응용 ▶액티비티 생명주기</vt:lpstr>
      <vt:lpstr>“Project10_3”</vt:lpstr>
      <vt:lpstr>“Project10_3”: XML 소스</vt:lpstr>
      <vt:lpstr>“Project10_3”: JAVA 소스(1/4)</vt:lpstr>
      <vt:lpstr>“Project10_3”: JAVA 소스(2/4)</vt:lpstr>
      <vt:lpstr>“Project10_3”: JAVA 소스(3/4)</vt:lpstr>
      <vt:lpstr>“Project10_3”: JAVA 소스(4/4)</vt:lpstr>
      <vt:lpstr>프로젝트 실행 및 결과 확인 </vt:lpstr>
      <vt:lpstr>Edit Filter Configuration</vt:lpstr>
      <vt:lpstr>로그캣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AHN YOONAE</cp:lastModifiedBy>
  <cp:revision>928</cp:revision>
  <dcterms:created xsi:type="dcterms:W3CDTF">2007-11-27T23:54:21Z</dcterms:created>
  <dcterms:modified xsi:type="dcterms:W3CDTF">2022-05-23T08:24:07Z</dcterms:modified>
</cp:coreProperties>
</file>